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sldIdLst>
    <p:sldId id="258" r:id="rId2"/>
    <p:sldId id="261" r:id="rId3"/>
    <p:sldId id="260" r:id="rId4"/>
    <p:sldId id="262" r:id="rId5"/>
    <p:sldId id="263" r:id="rId6"/>
    <p:sldId id="265" r:id="rId7"/>
    <p:sldId id="266" r:id="rId8"/>
    <p:sldId id="267" r:id="rId9"/>
  </p:sldIdLst>
  <p:sldSz cx="12192000" cy="6858000"/>
  <p:notesSz cx="6858000" cy="9144000"/>
  <p:embeddedFontLst>
    <p:embeddedFont>
      <p:font typeface="Calibri" panose="020F0502020204030204" pitchFamily="34" charset="0"/>
      <p:regular r:id="rId10"/>
      <p:bold r:id="rId11"/>
      <p:italic r:id="rId12"/>
      <p:boldItalic r:id="rId13"/>
    </p:embeddedFont>
    <p:embeddedFont>
      <p:font typeface="Helvetica" panose="020B0604020202020204" pitchFamily="34" charset="0"/>
      <p:regular r:id="rId14"/>
      <p:bold r:id="rId15"/>
      <p:italic r:id="rId16"/>
      <p:boldItalic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4B5B"/>
    <a:srgbClr val="3C3C3B"/>
    <a:srgbClr val="A1C8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88D340-20EA-4EB5-8F67-C5B03CB45904}" v="46" dt="2023-11-29T16:05:19.6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840"/>
    <p:restoredTop sz="96327"/>
  </p:normalViewPr>
  <p:slideViewPr>
    <p:cSldViewPr snapToGrid="0">
      <p:cViewPr varScale="1">
        <p:scale>
          <a:sx n="108" d="100"/>
          <a:sy n="108" d="100"/>
        </p:scale>
        <p:origin x="12" y="10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23" Type="http://schemas.microsoft.com/office/2015/10/relationships/revisionInfo" Target="revisionInfo.xml"/><Relationship Id="rId10" Type="http://schemas.openxmlformats.org/officeDocument/2006/relationships/font" Target="fonts/font1.fntdata"/><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bie Quinn" userId="b6bf7a93-d22f-40a2-86fe-ecf969b14dd5" providerId="ADAL" clId="{6B88D340-20EA-4EB5-8F67-C5B03CB45904}"/>
    <pc:docChg chg="undo custSel addSld delSld modSld sldOrd">
      <pc:chgData name="Robbie Quinn" userId="b6bf7a93-d22f-40a2-86fe-ecf969b14dd5" providerId="ADAL" clId="{6B88D340-20EA-4EB5-8F67-C5B03CB45904}" dt="2023-11-29T12:12:33.366" v="2813" actId="20577"/>
      <pc:docMkLst>
        <pc:docMk/>
      </pc:docMkLst>
      <pc:sldChg chg="del">
        <pc:chgData name="Robbie Quinn" userId="b6bf7a93-d22f-40a2-86fe-ecf969b14dd5" providerId="ADAL" clId="{6B88D340-20EA-4EB5-8F67-C5B03CB45904}" dt="2023-11-28T17:11:02.826" v="2167" actId="47"/>
        <pc:sldMkLst>
          <pc:docMk/>
          <pc:sldMk cId="3203064657" sldId="257"/>
        </pc:sldMkLst>
      </pc:sldChg>
      <pc:sldChg chg="addSp delSp modSp del mod">
        <pc:chgData name="Robbie Quinn" userId="b6bf7a93-d22f-40a2-86fe-ecf969b14dd5" providerId="ADAL" clId="{6B88D340-20EA-4EB5-8F67-C5B03CB45904}" dt="2023-11-28T17:11:00.109" v="2166" actId="47"/>
        <pc:sldMkLst>
          <pc:docMk/>
          <pc:sldMk cId="624199523" sldId="259"/>
        </pc:sldMkLst>
        <pc:spChg chg="add del">
          <ac:chgData name="Robbie Quinn" userId="b6bf7a93-d22f-40a2-86fe-ecf969b14dd5" providerId="ADAL" clId="{6B88D340-20EA-4EB5-8F67-C5B03CB45904}" dt="2023-11-28T16:27:52.998" v="5" actId="478"/>
          <ac:spMkLst>
            <pc:docMk/>
            <pc:sldMk cId="624199523" sldId="259"/>
            <ac:spMk id="2" creationId="{4EEBAE1A-A01C-81E7-E83D-BD3A428162E7}"/>
          </ac:spMkLst>
        </pc:spChg>
        <pc:spChg chg="mod">
          <ac:chgData name="Robbie Quinn" userId="b6bf7a93-d22f-40a2-86fe-ecf969b14dd5" providerId="ADAL" clId="{6B88D340-20EA-4EB5-8F67-C5B03CB45904}" dt="2023-11-28T16:28:51.967" v="10" actId="21"/>
          <ac:spMkLst>
            <pc:docMk/>
            <pc:sldMk cId="624199523" sldId="259"/>
            <ac:spMk id="3" creationId="{38DDD57C-1F20-C186-6A29-E2D261DA560E}"/>
          </ac:spMkLst>
        </pc:spChg>
        <pc:spChg chg="del">
          <ac:chgData name="Robbie Quinn" userId="b6bf7a93-d22f-40a2-86fe-ecf969b14dd5" providerId="ADAL" clId="{6B88D340-20EA-4EB5-8F67-C5B03CB45904}" dt="2023-11-28T16:28:16.869" v="6" actId="931"/>
          <ac:spMkLst>
            <pc:docMk/>
            <pc:sldMk cId="624199523" sldId="259"/>
            <ac:spMk id="4" creationId="{9C7468A0-C470-0008-4B55-E7A6B3C758B8}"/>
          </ac:spMkLst>
        </pc:spChg>
        <pc:spChg chg="mod">
          <ac:chgData name="Robbie Quinn" userId="b6bf7a93-d22f-40a2-86fe-ecf969b14dd5" providerId="ADAL" clId="{6B88D340-20EA-4EB5-8F67-C5B03CB45904}" dt="2023-11-28T16:29:00.740" v="12" actId="21"/>
          <ac:spMkLst>
            <pc:docMk/>
            <pc:sldMk cId="624199523" sldId="259"/>
            <ac:spMk id="6" creationId="{9367B126-001A-DC26-5963-F6809AF51AEB}"/>
          </ac:spMkLst>
        </pc:spChg>
        <pc:picChg chg="add del mod">
          <ac:chgData name="Robbie Quinn" userId="b6bf7a93-d22f-40a2-86fe-ecf969b14dd5" providerId="ADAL" clId="{6B88D340-20EA-4EB5-8F67-C5B03CB45904}" dt="2023-11-28T16:27:34.592" v="3" actId="931"/>
          <ac:picMkLst>
            <pc:docMk/>
            <pc:sldMk cId="624199523" sldId="259"/>
            <ac:picMk id="12" creationId="{1FAD1077-CFEF-BAEC-8054-7F6C6974AA70}"/>
          </ac:picMkLst>
        </pc:picChg>
        <pc:picChg chg="add mod">
          <ac:chgData name="Robbie Quinn" userId="b6bf7a93-d22f-40a2-86fe-ecf969b14dd5" providerId="ADAL" clId="{6B88D340-20EA-4EB5-8F67-C5B03CB45904}" dt="2023-11-28T16:28:32.259" v="8"/>
          <ac:picMkLst>
            <pc:docMk/>
            <pc:sldMk cId="624199523" sldId="259"/>
            <ac:picMk id="14" creationId="{964B0A10-716B-0192-7874-C3B0FB3B9B81}"/>
          </ac:picMkLst>
        </pc:picChg>
      </pc:sldChg>
      <pc:sldChg chg="modSp mod">
        <pc:chgData name="Robbie Quinn" userId="b6bf7a93-d22f-40a2-86fe-ecf969b14dd5" providerId="ADAL" clId="{6B88D340-20EA-4EB5-8F67-C5B03CB45904}" dt="2023-11-29T11:32:17.296" v="2727" actId="403"/>
        <pc:sldMkLst>
          <pc:docMk/>
          <pc:sldMk cId="3996955082" sldId="260"/>
        </pc:sldMkLst>
        <pc:spChg chg="mod">
          <ac:chgData name="Robbie Quinn" userId="b6bf7a93-d22f-40a2-86fe-ecf969b14dd5" providerId="ADAL" clId="{6B88D340-20EA-4EB5-8F67-C5B03CB45904}" dt="2023-11-29T11:32:17.296" v="2727" actId="403"/>
          <ac:spMkLst>
            <pc:docMk/>
            <pc:sldMk cId="3996955082" sldId="260"/>
            <ac:spMk id="4" creationId="{ADA90B6C-8697-C396-983C-30016D251F7C}"/>
          </ac:spMkLst>
        </pc:spChg>
      </pc:sldChg>
      <pc:sldChg chg="modSp mod">
        <pc:chgData name="Robbie Quinn" userId="b6bf7a93-d22f-40a2-86fe-ecf969b14dd5" providerId="ADAL" clId="{6B88D340-20EA-4EB5-8F67-C5B03CB45904}" dt="2023-11-29T11:32:11.625" v="2725" actId="403"/>
        <pc:sldMkLst>
          <pc:docMk/>
          <pc:sldMk cId="3770560670" sldId="261"/>
        </pc:sldMkLst>
        <pc:spChg chg="mod">
          <ac:chgData name="Robbie Quinn" userId="b6bf7a93-d22f-40a2-86fe-ecf969b14dd5" providerId="ADAL" clId="{6B88D340-20EA-4EB5-8F67-C5B03CB45904}" dt="2023-11-29T11:32:11.625" v="2725" actId="403"/>
          <ac:spMkLst>
            <pc:docMk/>
            <pc:sldMk cId="3770560670" sldId="261"/>
            <ac:spMk id="4" creationId="{ADA90B6C-8697-C396-983C-30016D251F7C}"/>
          </ac:spMkLst>
        </pc:spChg>
      </pc:sldChg>
      <pc:sldChg chg="addSp delSp modSp add mod">
        <pc:chgData name="Robbie Quinn" userId="b6bf7a93-d22f-40a2-86fe-ecf969b14dd5" providerId="ADAL" clId="{6B88D340-20EA-4EB5-8F67-C5B03CB45904}" dt="2023-11-29T12:12:33.366" v="2813" actId="20577"/>
        <pc:sldMkLst>
          <pc:docMk/>
          <pc:sldMk cId="1695869934" sldId="262"/>
        </pc:sldMkLst>
        <pc:spChg chg="mod">
          <ac:chgData name="Robbie Quinn" userId="b6bf7a93-d22f-40a2-86fe-ecf969b14dd5" providerId="ADAL" clId="{6B88D340-20EA-4EB5-8F67-C5B03CB45904}" dt="2023-11-28T16:32:56.650" v="88" actId="1076"/>
          <ac:spMkLst>
            <pc:docMk/>
            <pc:sldMk cId="1695869934" sldId="262"/>
            <ac:spMk id="2" creationId="{74A60123-C8FA-FBEF-0A2B-49046777B7B7}"/>
          </ac:spMkLst>
        </pc:spChg>
        <pc:spChg chg="mod">
          <ac:chgData name="Robbie Quinn" userId="b6bf7a93-d22f-40a2-86fe-ecf969b14dd5" providerId="ADAL" clId="{6B88D340-20EA-4EB5-8F67-C5B03CB45904}" dt="2023-11-29T12:12:33.366" v="2813" actId="20577"/>
          <ac:spMkLst>
            <pc:docMk/>
            <pc:sldMk cId="1695869934" sldId="262"/>
            <ac:spMk id="4" creationId="{ADA90B6C-8697-C396-983C-30016D251F7C}"/>
          </ac:spMkLst>
        </pc:spChg>
        <pc:spChg chg="add del mod">
          <ac:chgData name="Robbie Quinn" userId="b6bf7a93-d22f-40a2-86fe-ecf969b14dd5" providerId="ADAL" clId="{6B88D340-20EA-4EB5-8F67-C5B03CB45904}" dt="2023-11-28T16:29:07.388" v="15" actId="478"/>
          <ac:spMkLst>
            <pc:docMk/>
            <pc:sldMk cId="1695869934" sldId="262"/>
            <ac:spMk id="5" creationId="{7ADBA4A8-C107-5D0C-9E8E-27DF9B07D975}"/>
          </ac:spMkLst>
        </pc:spChg>
        <pc:spChg chg="add mod">
          <ac:chgData name="Robbie Quinn" userId="b6bf7a93-d22f-40a2-86fe-ecf969b14dd5" providerId="ADAL" clId="{6B88D340-20EA-4EB5-8F67-C5B03CB45904}" dt="2023-11-28T16:33:25.792" v="116" actId="207"/>
          <ac:spMkLst>
            <pc:docMk/>
            <pc:sldMk cId="1695869934" sldId="262"/>
            <ac:spMk id="11" creationId="{7354F910-5B7F-4DA3-45D1-6D868B7FA639}"/>
          </ac:spMkLst>
        </pc:spChg>
        <pc:spChg chg="add mod">
          <ac:chgData name="Robbie Quinn" userId="b6bf7a93-d22f-40a2-86fe-ecf969b14dd5" providerId="ADAL" clId="{6B88D340-20EA-4EB5-8F67-C5B03CB45904}" dt="2023-11-28T16:33:28.876" v="117" actId="207"/>
          <ac:spMkLst>
            <pc:docMk/>
            <pc:sldMk cId="1695869934" sldId="262"/>
            <ac:spMk id="12" creationId="{A19156A7-FC87-770C-DFE1-C598F49F11D9}"/>
          </ac:spMkLst>
        </pc:spChg>
        <pc:picChg chg="del">
          <ac:chgData name="Robbie Quinn" userId="b6bf7a93-d22f-40a2-86fe-ecf969b14dd5" providerId="ADAL" clId="{6B88D340-20EA-4EB5-8F67-C5B03CB45904}" dt="2023-11-28T16:29:06.094" v="14" actId="478"/>
          <ac:picMkLst>
            <pc:docMk/>
            <pc:sldMk cId="1695869934" sldId="262"/>
            <ac:picMk id="6" creationId="{3DF7A4E5-01CD-FFC2-0F60-B87CDC2468B1}"/>
          </ac:picMkLst>
        </pc:picChg>
        <pc:picChg chg="add mod">
          <ac:chgData name="Robbie Quinn" userId="b6bf7a93-d22f-40a2-86fe-ecf969b14dd5" providerId="ADAL" clId="{6B88D340-20EA-4EB5-8F67-C5B03CB45904}" dt="2023-11-28T16:30:34.578" v="35" actId="14100"/>
          <ac:picMkLst>
            <pc:docMk/>
            <pc:sldMk cId="1695869934" sldId="262"/>
            <ac:picMk id="8" creationId="{EE11DD33-1AD6-1026-4FA4-9B6914B39A81}"/>
          </ac:picMkLst>
        </pc:picChg>
        <pc:picChg chg="add del mod">
          <ac:chgData name="Robbie Quinn" userId="b6bf7a93-d22f-40a2-86fe-ecf969b14dd5" providerId="ADAL" clId="{6B88D340-20EA-4EB5-8F67-C5B03CB45904}" dt="2023-11-28T16:30:31.328" v="33" actId="478"/>
          <ac:picMkLst>
            <pc:docMk/>
            <pc:sldMk cId="1695869934" sldId="262"/>
            <ac:picMk id="9" creationId="{22406509-880D-36CE-8A7E-CE95720D661F}"/>
          </ac:picMkLst>
        </pc:picChg>
        <pc:picChg chg="add mod">
          <ac:chgData name="Robbie Quinn" userId="b6bf7a93-d22f-40a2-86fe-ecf969b14dd5" providerId="ADAL" clId="{6B88D340-20EA-4EB5-8F67-C5B03CB45904}" dt="2023-11-28T16:33:00.609" v="111" actId="1038"/>
          <ac:picMkLst>
            <pc:docMk/>
            <pc:sldMk cId="1695869934" sldId="262"/>
            <ac:picMk id="10" creationId="{208C11FB-7F47-15FA-355F-3464DEC65B46}"/>
          </ac:picMkLst>
        </pc:picChg>
        <pc:picChg chg="add mod">
          <ac:chgData name="Robbie Quinn" userId="b6bf7a93-d22f-40a2-86fe-ecf969b14dd5" providerId="ADAL" clId="{6B88D340-20EA-4EB5-8F67-C5B03CB45904}" dt="2023-11-28T16:33:17.837" v="115" actId="207"/>
          <ac:picMkLst>
            <pc:docMk/>
            <pc:sldMk cId="1695869934" sldId="262"/>
            <ac:picMk id="14" creationId="{DB16630D-6E2E-AED2-2049-4DAB8E51860F}"/>
          </ac:picMkLst>
        </pc:picChg>
      </pc:sldChg>
      <pc:sldChg chg="addSp delSp modSp add mod ord">
        <pc:chgData name="Robbie Quinn" userId="b6bf7a93-d22f-40a2-86fe-ecf969b14dd5" providerId="ADAL" clId="{6B88D340-20EA-4EB5-8F67-C5B03CB45904}" dt="2023-11-29T11:32:26.575" v="2730" actId="403"/>
        <pc:sldMkLst>
          <pc:docMk/>
          <pc:sldMk cId="3895663346" sldId="263"/>
        </pc:sldMkLst>
        <pc:spChg chg="mod">
          <ac:chgData name="Robbie Quinn" userId="b6bf7a93-d22f-40a2-86fe-ecf969b14dd5" providerId="ADAL" clId="{6B88D340-20EA-4EB5-8F67-C5B03CB45904}" dt="2023-11-28T16:34:05.244" v="134" actId="20577"/>
          <ac:spMkLst>
            <pc:docMk/>
            <pc:sldMk cId="3895663346" sldId="263"/>
            <ac:spMk id="2" creationId="{74A60123-C8FA-FBEF-0A2B-49046777B7B7}"/>
          </ac:spMkLst>
        </pc:spChg>
        <pc:spChg chg="mod">
          <ac:chgData name="Robbie Quinn" userId="b6bf7a93-d22f-40a2-86fe-ecf969b14dd5" providerId="ADAL" clId="{6B88D340-20EA-4EB5-8F67-C5B03CB45904}" dt="2023-11-29T11:32:26.575" v="2730" actId="403"/>
          <ac:spMkLst>
            <pc:docMk/>
            <pc:sldMk cId="3895663346" sldId="263"/>
            <ac:spMk id="4" creationId="{ADA90B6C-8697-C396-983C-30016D251F7C}"/>
          </ac:spMkLst>
        </pc:spChg>
        <pc:spChg chg="add del mod">
          <ac:chgData name="Robbie Quinn" userId="b6bf7a93-d22f-40a2-86fe-ecf969b14dd5" providerId="ADAL" clId="{6B88D340-20EA-4EB5-8F67-C5B03CB45904}" dt="2023-11-28T16:45:27.425" v="476" actId="931"/>
          <ac:spMkLst>
            <pc:docMk/>
            <pc:sldMk cId="3895663346" sldId="263"/>
            <ac:spMk id="5" creationId="{00ADBFBE-C7FF-93FB-A452-5931CFCE5FD6}"/>
          </ac:spMkLst>
        </pc:spChg>
        <pc:picChg chg="del">
          <ac:chgData name="Robbie Quinn" userId="b6bf7a93-d22f-40a2-86fe-ecf969b14dd5" providerId="ADAL" clId="{6B88D340-20EA-4EB5-8F67-C5B03CB45904}" dt="2023-11-28T16:45:13" v="475" actId="478"/>
          <ac:picMkLst>
            <pc:docMk/>
            <pc:sldMk cId="3895663346" sldId="263"/>
            <ac:picMk id="6" creationId="{3DF7A4E5-01CD-FFC2-0F60-B87CDC2468B1}"/>
          </ac:picMkLst>
        </pc:picChg>
        <pc:picChg chg="add mod">
          <ac:chgData name="Robbie Quinn" userId="b6bf7a93-d22f-40a2-86fe-ecf969b14dd5" providerId="ADAL" clId="{6B88D340-20EA-4EB5-8F67-C5B03CB45904}" dt="2023-11-28T16:45:27.425" v="476" actId="931"/>
          <ac:picMkLst>
            <pc:docMk/>
            <pc:sldMk cId="3895663346" sldId="263"/>
            <ac:picMk id="8" creationId="{ECF6EF77-428A-4B32-E6CA-C9FA27C7C6F3}"/>
          </ac:picMkLst>
        </pc:picChg>
      </pc:sldChg>
      <pc:sldChg chg="addSp delSp modSp add del mod ord">
        <pc:chgData name="Robbie Quinn" userId="b6bf7a93-d22f-40a2-86fe-ecf969b14dd5" providerId="ADAL" clId="{6B88D340-20EA-4EB5-8F67-C5B03CB45904}" dt="2023-11-29T11:08:16.160" v="2453" actId="47"/>
        <pc:sldMkLst>
          <pc:docMk/>
          <pc:sldMk cId="3048450656" sldId="264"/>
        </pc:sldMkLst>
        <pc:spChg chg="mod">
          <ac:chgData name="Robbie Quinn" userId="b6bf7a93-d22f-40a2-86fe-ecf969b14dd5" providerId="ADAL" clId="{6B88D340-20EA-4EB5-8F67-C5B03CB45904}" dt="2023-11-28T16:45:50.460" v="496" actId="20577"/>
          <ac:spMkLst>
            <pc:docMk/>
            <pc:sldMk cId="3048450656" sldId="264"/>
            <ac:spMk id="2" creationId="{74A60123-C8FA-FBEF-0A2B-49046777B7B7}"/>
          </ac:spMkLst>
        </pc:spChg>
        <pc:spChg chg="add del mod">
          <ac:chgData name="Robbie Quinn" userId="b6bf7a93-d22f-40a2-86fe-ecf969b14dd5" providerId="ADAL" clId="{6B88D340-20EA-4EB5-8F67-C5B03CB45904}" dt="2023-11-29T11:08:03.408" v="2452" actId="20577"/>
          <ac:spMkLst>
            <pc:docMk/>
            <pc:sldMk cId="3048450656" sldId="264"/>
            <ac:spMk id="4" creationId="{ADA90B6C-8697-C396-983C-30016D251F7C}"/>
          </ac:spMkLst>
        </pc:spChg>
        <pc:spChg chg="add del mod">
          <ac:chgData name="Robbie Quinn" userId="b6bf7a93-d22f-40a2-86fe-ecf969b14dd5" providerId="ADAL" clId="{6B88D340-20EA-4EB5-8F67-C5B03CB45904}" dt="2023-11-28T16:58:19.859" v="1436" actId="931"/>
          <ac:spMkLst>
            <pc:docMk/>
            <pc:sldMk cId="3048450656" sldId="264"/>
            <ac:spMk id="9" creationId="{78AB6BF6-B204-8496-5BC3-6887122AE848}"/>
          </ac:spMkLst>
        </pc:spChg>
        <pc:spChg chg="del mod">
          <ac:chgData name="Robbie Quinn" userId="b6bf7a93-d22f-40a2-86fe-ecf969b14dd5" providerId="ADAL" clId="{6B88D340-20EA-4EB5-8F67-C5B03CB45904}" dt="2023-11-28T16:52:11.759" v="1322" actId="478"/>
          <ac:spMkLst>
            <pc:docMk/>
            <pc:sldMk cId="3048450656" sldId="264"/>
            <ac:spMk id="11" creationId="{7354F910-5B7F-4DA3-45D1-6D868B7FA639}"/>
          </ac:spMkLst>
        </pc:spChg>
        <pc:spChg chg="del">
          <ac:chgData name="Robbie Quinn" userId="b6bf7a93-d22f-40a2-86fe-ecf969b14dd5" providerId="ADAL" clId="{6B88D340-20EA-4EB5-8F67-C5B03CB45904}" dt="2023-11-28T16:52:10.516" v="1321" actId="478"/>
          <ac:spMkLst>
            <pc:docMk/>
            <pc:sldMk cId="3048450656" sldId="264"/>
            <ac:spMk id="12" creationId="{A19156A7-FC87-770C-DFE1-C598F49F11D9}"/>
          </ac:spMkLst>
        </pc:spChg>
        <pc:picChg chg="add del mod">
          <ac:chgData name="Robbie Quinn" userId="b6bf7a93-d22f-40a2-86fe-ecf969b14dd5" providerId="ADAL" clId="{6B88D340-20EA-4EB5-8F67-C5B03CB45904}" dt="2023-11-29T10:39:42.977" v="2330" actId="22"/>
          <ac:picMkLst>
            <pc:docMk/>
            <pc:sldMk cId="3048450656" sldId="264"/>
            <ac:picMk id="5" creationId="{04876D4D-99A2-0F26-760B-1189C4958A36}"/>
          </ac:picMkLst>
        </pc:picChg>
        <pc:picChg chg="add del mod">
          <ac:chgData name="Robbie Quinn" userId="b6bf7a93-d22f-40a2-86fe-ecf969b14dd5" providerId="ADAL" clId="{6B88D340-20EA-4EB5-8F67-C5B03CB45904}" dt="2023-11-28T16:57:57.234" v="1430" actId="478"/>
          <ac:picMkLst>
            <pc:docMk/>
            <pc:sldMk cId="3048450656" sldId="264"/>
            <ac:picMk id="5" creationId="{6610B44A-9F20-4953-62D9-3918A8856AC2}"/>
          </ac:picMkLst>
        </pc:picChg>
        <pc:picChg chg="add del mod">
          <ac:chgData name="Robbie Quinn" userId="b6bf7a93-d22f-40a2-86fe-ecf969b14dd5" providerId="ADAL" clId="{6B88D340-20EA-4EB5-8F67-C5B03CB45904}" dt="2023-11-28T16:57:55.699" v="1429" actId="478"/>
          <ac:picMkLst>
            <pc:docMk/>
            <pc:sldMk cId="3048450656" sldId="264"/>
            <ac:picMk id="7" creationId="{0D9BBAAE-DE46-5818-56BD-BF93FBE0A5AE}"/>
          </ac:picMkLst>
        </pc:picChg>
        <pc:picChg chg="add del mod ord">
          <ac:chgData name="Robbie Quinn" userId="b6bf7a93-d22f-40a2-86fe-ecf969b14dd5" providerId="ADAL" clId="{6B88D340-20EA-4EB5-8F67-C5B03CB45904}" dt="2023-11-29T10:58:44.202" v="2341" actId="22"/>
          <ac:picMkLst>
            <pc:docMk/>
            <pc:sldMk cId="3048450656" sldId="264"/>
            <ac:picMk id="7" creationId="{98381D75-C511-C2DC-6C83-831909513C51}"/>
          </ac:picMkLst>
        </pc:picChg>
        <pc:picChg chg="del">
          <ac:chgData name="Robbie Quinn" userId="b6bf7a93-d22f-40a2-86fe-ecf969b14dd5" providerId="ADAL" clId="{6B88D340-20EA-4EB5-8F67-C5B03CB45904}" dt="2023-11-28T16:52:07.459" v="1317" actId="478"/>
          <ac:picMkLst>
            <pc:docMk/>
            <pc:sldMk cId="3048450656" sldId="264"/>
            <ac:picMk id="8" creationId="{EE11DD33-1AD6-1026-4FA4-9B6914B39A81}"/>
          </ac:picMkLst>
        </pc:picChg>
        <pc:picChg chg="del">
          <ac:chgData name="Robbie Quinn" userId="b6bf7a93-d22f-40a2-86fe-ecf969b14dd5" providerId="ADAL" clId="{6B88D340-20EA-4EB5-8F67-C5B03CB45904}" dt="2023-11-28T16:52:08.471" v="1319" actId="478"/>
          <ac:picMkLst>
            <pc:docMk/>
            <pc:sldMk cId="3048450656" sldId="264"/>
            <ac:picMk id="10" creationId="{208C11FB-7F47-15FA-355F-3464DEC65B46}"/>
          </ac:picMkLst>
        </pc:picChg>
        <pc:picChg chg="del">
          <ac:chgData name="Robbie Quinn" userId="b6bf7a93-d22f-40a2-86fe-ecf969b14dd5" providerId="ADAL" clId="{6B88D340-20EA-4EB5-8F67-C5B03CB45904}" dt="2023-11-28T16:52:08.033" v="1318" actId="478"/>
          <ac:picMkLst>
            <pc:docMk/>
            <pc:sldMk cId="3048450656" sldId="264"/>
            <ac:picMk id="14" creationId="{DB16630D-6E2E-AED2-2049-4DAB8E51860F}"/>
          </ac:picMkLst>
        </pc:picChg>
        <pc:picChg chg="add mod">
          <ac:chgData name="Robbie Quinn" userId="b6bf7a93-d22f-40a2-86fe-ecf969b14dd5" providerId="ADAL" clId="{6B88D340-20EA-4EB5-8F67-C5B03CB45904}" dt="2023-11-28T17:01:28.225" v="1464" actId="1076"/>
          <ac:picMkLst>
            <pc:docMk/>
            <pc:sldMk cId="3048450656" sldId="264"/>
            <ac:picMk id="15" creationId="{6116A493-F8E4-8CBD-E6FE-4ED3FBDF1DC1}"/>
          </ac:picMkLst>
        </pc:picChg>
        <pc:picChg chg="add del mod">
          <ac:chgData name="Robbie Quinn" userId="b6bf7a93-d22f-40a2-86fe-ecf969b14dd5" providerId="ADAL" clId="{6B88D340-20EA-4EB5-8F67-C5B03CB45904}" dt="2023-11-28T16:58:52.984" v="1444" actId="478"/>
          <ac:picMkLst>
            <pc:docMk/>
            <pc:sldMk cId="3048450656" sldId="264"/>
            <ac:picMk id="16" creationId="{03B88BEA-5C04-8B9C-D5A7-261379518A4D}"/>
          </ac:picMkLst>
        </pc:picChg>
        <pc:picChg chg="add del mod">
          <ac:chgData name="Robbie Quinn" userId="b6bf7a93-d22f-40a2-86fe-ecf969b14dd5" providerId="ADAL" clId="{6B88D340-20EA-4EB5-8F67-C5B03CB45904}" dt="2023-11-28T16:58:51.725" v="1443" actId="478"/>
          <ac:picMkLst>
            <pc:docMk/>
            <pc:sldMk cId="3048450656" sldId="264"/>
            <ac:picMk id="18" creationId="{ADD532F4-C763-FA4D-E534-D33AAC51F595}"/>
          </ac:picMkLst>
        </pc:picChg>
        <pc:picChg chg="add mod">
          <ac:chgData name="Robbie Quinn" userId="b6bf7a93-d22f-40a2-86fe-ecf969b14dd5" providerId="ADAL" clId="{6B88D340-20EA-4EB5-8F67-C5B03CB45904}" dt="2023-11-28T17:01:25.825" v="1463" actId="1076"/>
          <ac:picMkLst>
            <pc:docMk/>
            <pc:sldMk cId="3048450656" sldId="264"/>
            <ac:picMk id="20" creationId="{9F25B7A5-5BF0-0A21-F640-5820511D6AA0}"/>
          </ac:picMkLst>
        </pc:picChg>
      </pc:sldChg>
      <pc:sldChg chg="addSp delSp modSp add mod ord">
        <pc:chgData name="Robbie Quinn" userId="b6bf7a93-d22f-40a2-86fe-ecf969b14dd5" providerId="ADAL" clId="{6B88D340-20EA-4EB5-8F67-C5B03CB45904}" dt="2023-11-29T11:08:54.108" v="2454" actId="6549"/>
        <pc:sldMkLst>
          <pc:docMk/>
          <pc:sldMk cId="1686583013" sldId="265"/>
        </pc:sldMkLst>
        <pc:spChg chg="mod">
          <ac:chgData name="Robbie Quinn" userId="b6bf7a93-d22f-40a2-86fe-ecf969b14dd5" providerId="ADAL" clId="{6B88D340-20EA-4EB5-8F67-C5B03CB45904}" dt="2023-11-28T17:02:09.477" v="1495" actId="20577"/>
          <ac:spMkLst>
            <pc:docMk/>
            <pc:sldMk cId="1686583013" sldId="265"/>
            <ac:spMk id="2" creationId="{74A60123-C8FA-FBEF-0A2B-49046777B7B7}"/>
          </ac:spMkLst>
        </pc:spChg>
        <pc:spChg chg="mod">
          <ac:chgData name="Robbie Quinn" userId="b6bf7a93-d22f-40a2-86fe-ecf969b14dd5" providerId="ADAL" clId="{6B88D340-20EA-4EB5-8F67-C5B03CB45904}" dt="2023-11-29T11:08:54.108" v="2454" actId="6549"/>
          <ac:spMkLst>
            <pc:docMk/>
            <pc:sldMk cId="1686583013" sldId="265"/>
            <ac:spMk id="4" creationId="{ADA90B6C-8697-C396-983C-30016D251F7C}"/>
          </ac:spMkLst>
        </pc:spChg>
        <pc:spChg chg="del">
          <ac:chgData name="Robbie Quinn" userId="b6bf7a93-d22f-40a2-86fe-ecf969b14dd5" providerId="ADAL" clId="{6B88D340-20EA-4EB5-8F67-C5B03CB45904}" dt="2023-11-28T17:03:19.873" v="1678" actId="478"/>
          <ac:spMkLst>
            <pc:docMk/>
            <pc:sldMk cId="1686583013" sldId="265"/>
            <ac:spMk id="11" creationId="{7354F910-5B7F-4DA3-45D1-6D868B7FA639}"/>
          </ac:spMkLst>
        </pc:spChg>
        <pc:spChg chg="del">
          <ac:chgData name="Robbie Quinn" userId="b6bf7a93-d22f-40a2-86fe-ecf969b14dd5" providerId="ADAL" clId="{6B88D340-20EA-4EB5-8F67-C5B03CB45904}" dt="2023-11-28T17:03:19.873" v="1678" actId="478"/>
          <ac:spMkLst>
            <pc:docMk/>
            <pc:sldMk cId="1686583013" sldId="265"/>
            <ac:spMk id="12" creationId="{A19156A7-FC87-770C-DFE1-C598F49F11D9}"/>
          </ac:spMkLst>
        </pc:spChg>
        <pc:picChg chg="add mod">
          <ac:chgData name="Robbie Quinn" userId="b6bf7a93-d22f-40a2-86fe-ecf969b14dd5" providerId="ADAL" clId="{6B88D340-20EA-4EB5-8F67-C5B03CB45904}" dt="2023-11-28T17:04:44.815" v="1697" actId="1076"/>
          <ac:picMkLst>
            <pc:docMk/>
            <pc:sldMk cId="1686583013" sldId="265"/>
            <ac:picMk id="5" creationId="{038A65BD-F02C-8465-A25D-9DB4843B0F3E}"/>
          </ac:picMkLst>
        </pc:picChg>
        <pc:picChg chg="del">
          <ac:chgData name="Robbie Quinn" userId="b6bf7a93-d22f-40a2-86fe-ecf969b14dd5" providerId="ADAL" clId="{6B88D340-20EA-4EB5-8F67-C5B03CB45904}" dt="2023-11-28T17:03:17.208" v="1677" actId="478"/>
          <ac:picMkLst>
            <pc:docMk/>
            <pc:sldMk cId="1686583013" sldId="265"/>
            <ac:picMk id="8" creationId="{EE11DD33-1AD6-1026-4FA4-9B6914B39A81}"/>
          </ac:picMkLst>
        </pc:picChg>
        <pc:picChg chg="del">
          <ac:chgData name="Robbie Quinn" userId="b6bf7a93-d22f-40a2-86fe-ecf969b14dd5" providerId="ADAL" clId="{6B88D340-20EA-4EB5-8F67-C5B03CB45904}" dt="2023-11-28T17:03:19.873" v="1678" actId="478"/>
          <ac:picMkLst>
            <pc:docMk/>
            <pc:sldMk cId="1686583013" sldId="265"/>
            <ac:picMk id="10" creationId="{208C11FB-7F47-15FA-355F-3464DEC65B46}"/>
          </ac:picMkLst>
        </pc:picChg>
        <pc:picChg chg="del">
          <ac:chgData name="Robbie Quinn" userId="b6bf7a93-d22f-40a2-86fe-ecf969b14dd5" providerId="ADAL" clId="{6B88D340-20EA-4EB5-8F67-C5B03CB45904}" dt="2023-11-28T17:03:19.873" v="1678" actId="478"/>
          <ac:picMkLst>
            <pc:docMk/>
            <pc:sldMk cId="1686583013" sldId="265"/>
            <ac:picMk id="14" creationId="{DB16630D-6E2E-AED2-2049-4DAB8E51860F}"/>
          </ac:picMkLst>
        </pc:picChg>
      </pc:sldChg>
      <pc:sldChg chg="addSp delSp modSp add mod">
        <pc:chgData name="Robbie Quinn" userId="b6bf7a93-d22f-40a2-86fe-ecf969b14dd5" providerId="ADAL" clId="{6B88D340-20EA-4EB5-8F67-C5B03CB45904}" dt="2023-11-28T17:07:38.325" v="2026" actId="1076"/>
        <pc:sldMkLst>
          <pc:docMk/>
          <pc:sldMk cId="1337039739" sldId="266"/>
        </pc:sldMkLst>
        <pc:spChg chg="mod">
          <ac:chgData name="Robbie Quinn" userId="b6bf7a93-d22f-40a2-86fe-ecf969b14dd5" providerId="ADAL" clId="{6B88D340-20EA-4EB5-8F67-C5B03CB45904}" dt="2023-11-28T17:05:18.325" v="1708" actId="20577"/>
          <ac:spMkLst>
            <pc:docMk/>
            <pc:sldMk cId="1337039739" sldId="266"/>
            <ac:spMk id="2" creationId="{74A60123-C8FA-FBEF-0A2B-49046777B7B7}"/>
          </ac:spMkLst>
        </pc:spChg>
        <pc:spChg chg="mod">
          <ac:chgData name="Robbie Quinn" userId="b6bf7a93-d22f-40a2-86fe-ecf969b14dd5" providerId="ADAL" clId="{6B88D340-20EA-4EB5-8F67-C5B03CB45904}" dt="2023-11-28T17:06:33.104" v="2016" actId="20577"/>
          <ac:spMkLst>
            <pc:docMk/>
            <pc:sldMk cId="1337039739" sldId="266"/>
            <ac:spMk id="4" creationId="{ADA90B6C-8697-C396-983C-30016D251F7C}"/>
          </ac:spMkLst>
        </pc:spChg>
        <pc:picChg chg="del">
          <ac:chgData name="Robbie Quinn" userId="b6bf7a93-d22f-40a2-86fe-ecf969b14dd5" providerId="ADAL" clId="{6B88D340-20EA-4EB5-8F67-C5B03CB45904}" dt="2023-11-28T17:06:43.899" v="2017" actId="478"/>
          <ac:picMkLst>
            <pc:docMk/>
            <pc:sldMk cId="1337039739" sldId="266"/>
            <ac:picMk id="5" creationId="{038A65BD-F02C-8465-A25D-9DB4843B0F3E}"/>
          </ac:picMkLst>
        </pc:picChg>
        <pc:picChg chg="add mod">
          <ac:chgData name="Robbie Quinn" userId="b6bf7a93-d22f-40a2-86fe-ecf969b14dd5" providerId="ADAL" clId="{6B88D340-20EA-4EB5-8F67-C5B03CB45904}" dt="2023-11-28T17:07:38.325" v="2026" actId="1076"/>
          <ac:picMkLst>
            <pc:docMk/>
            <pc:sldMk cId="1337039739" sldId="266"/>
            <ac:picMk id="6" creationId="{6ACD53E7-ABCF-52EF-47DC-408E02094E7A}"/>
          </ac:picMkLst>
        </pc:picChg>
      </pc:sldChg>
      <pc:sldChg chg="addSp delSp modSp add del mod ord">
        <pc:chgData name="Robbie Quinn" userId="b6bf7a93-d22f-40a2-86fe-ecf969b14dd5" providerId="ADAL" clId="{6B88D340-20EA-4EB5-8F67-C5B03CB45904}" dt="2023-11-28T17:01:36.175" v="1465" actId="47"/>
        <pc:sldMkLst>
          <pc:docMk/>
          <pc:sldMk cId="2131066141" sldId="266"/>
        </pc:sldMkLst>
        <pc:spChg chg="add del mod">
          <ac:chgData name="Robbie Quinn" userId="b6bf7a93-d22f-40a2-86fe-ecf969b14dd5" providerId="ADAL" clId="{6B88D340-20EA-4EB5-8F67-C5B03CB45904}" dt="2023-11-28T16:59:51.585" v="1449" actId="931"/>
          <ac:spMkLst>
            <pc:docMk/>
            <pc:sldMk cId="2131066141" sldId="266"/>
            <ac:spMk id="5" creationId="{2447E095-814A-7C22-C18F-36250FE529F9}"/>
          </ac:spMkLst>
        </pc:spChg>
        <pc:spChg chg="add mod">
          <ac:chgData name="Robbie Quinn" userId="b6bf7a93-d22f-40a2-86fe-ecf969b14dd5" providerId="ADAL" clId="{6B88D340-20EA-4EB5-8F67-C5B03CB45904}" dt="2023-11-28T16:59:52.170" v="1450" actId="571"/>
          <ac:spMkLst>
            <pc:docMk/>
            <pc:sldMk cId="2131066141" sldId="266"/>
            <ac:spMk id="6" creationId="{F8665D27-BBE6-C6B7-6A95-179E9152EFD7}"/>
          </ac:spMkLst>
        </pc:spChg>
        <pc:picChg chg="del">
          <ac:chgData name="Robbie Quinn" userId="b6bf7a93-d22f-40a2-86fe-ecf969b14dd5" providerId="ADAL" clId="{6B88D340-20EA-4EB5-8F67-C5B03CB45904}" dt="2023-11-28T16:58:05.468" v="1434" actId="478"/>
          <ac:picMkLst>
            <pc:docMk/>
            <pc:sldMk cId="2131066141" sldId="266"/>
            <ac:picMk id="8" creationId="{ECF6EF77-428A-4B32-E6CA-C9FA27C7C6F3}"/>
          </ac:picMkLst>
        </pc:picChg>
        <pc:picChg chg="add del mod">
          <ac:chgData name="Robbie Quinn" userId="b6bf7a93-d22f-40a2-86fe-ecf969b14dd5" providerId="ADAL" clId="{6B88D340-20EA-4EB5-8F67-C5B03CB45904}" dt="2023-11-28T16:59:51.585" v="1449" actId="931"/>
          <ac:picMkLst>
            <pc:docMk/>
            <pc:sldMk cId="2131066141" sldId="266"/>
            <ac:picMk id="9" creationId="{DAC24B9F-B45B-E695-9189-D0579D44877D}"/>
          </ac:picMkLst>
        </pc:picChg>
      </pc:sldChg>
      <pc:sldChg chg="addSp delSp modSp add mod">
        <pc:chgData name="Robbie Quinn" userId="b6bf7a93-d22f-40a2-86fe-ecf969b14dd5" providerId="ADAL" clId="{6B88D340-20EA-4EB5-8F67-C5B03CB45904}" dt="2023-11-28T17:10:49.809" v="2165" actId="20577"/>
        <pc:sldMkLst>
          <pc:docMk/>
          <pc:sldMk cId="31916474" sldId="267"/>
        </pc:sldMkLst>
        <pc:spChg chg="mod">
          <ac:chgData name="Robbie Quinn" userId="b6bf7a93-d22f-40a2-86fe-ecf969b14dd5" providerId="ADAL" clId="{6B88D340-20EA-4EB5-8F67-C5B03CB45904}" dt="2023-11-28T17:10:34.109" v="2148" actId="5793"/>
          <ac:spMkLst>
            <pc:docMk/>
            <pc:sldMk cId="31916474" sldId="267"/>
            <ac:spMk id="2" creationId="{74A60123-C8FA-FBEF-0A2B-49046777B7B7}"/>
          </ac:spMkLst>
        </pc:spChg>
        <pc:spChg chg="mod">
          <ac:chgData name="Robbie Quinn" userId="b6bf7a93-d22f-40a2-86fe-ecf969b14dd5" providerId="ADAL" clId="{6B88D340-20EA-4EB5-8F67-C5B03CB45904}" dt="2023-11-28T17:10:49.809" v="2165" actId="20577"/>
          <ac:spMkLst>
            <pc:docMk/>
            <pc:sldMk cId="31916474" sldId="267"/>
            <ac:spMk id="4" creationId="{ADA90B6C-8697-C396-983C-30016D251F7C}"/>
          </ac:spMkLst>
        </pc:spChg>
        <pc:picChg chg="add mod">
          <ac:chgData name="Robbie Quinn" userId="b6bf7a93-d22f-40a2-86fe-ecf969b14dd5" providerId="ADAL" clId="{6B88D340-20EA-4EB5-8F67-C5B03CB45904}" dt="2023-11-28T17:10:18.800" v="2129" actId="14100"/>
          <ac:picMkLst>
            <pc:docMk/>
            <pc:sldMk cId="31916474" sldId="267"/>
            <ac:picMk id="5" creationId="{CCAD43BF-DD85-A1C0-B568-6A70564E4DCD}"/>
          </ac:picMkLst>
        </pc:picChg>
        <pc:picChg chg="del">
          <ac:chgData name="Robbie Quinn" userId="b6bf7a93-d22f-40a2-86fe-ecf969b14dd5" providerId="ADAL" clId="{6B88D340-20EA-4EB5-8F67-C5B03CB45904}" dt="2023-11-28T17:09:10.217" v="2115" actId="478"/>
          <ac:picMkLst>
            <pc:docMk/>
            <pc:sldMk cId="31916474" sldId="267"/>
            <ac:picMk id="6" creationId="{6ACD53E7-ABCF-52EF-47DC-408E02094E7A}"/>
          </ac:picMkLst>
        </pc:pic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3" name="Picture 2" descr="A picture containing text, person, crowd&#10;&#10;Description automatically generated">
            <a:extLst>
              <a:ext uri="{FF2B5EF4-FFF2-40B4-BE49-F238E27FC236}">
                <a16:creationId xmlns:a16="http://schemas.microsoft.com/office/drawing/2014/main" id="{A7AD8E41-2F5E-CA07-7010-F6E41846A36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 Placeholder 15">
            <a:extLst>
              <a:ext uri="{FF2B5EF4-FFF2-40B4-BE49-F238E27FC236}">
                <a16:creationId xmlns:a16="http://schemas.microsoft.com/office/drawing/2014/main" id="{A5A91773-B8B0-F73C-169F-D6C8F8AF9867}"/>
              </a:ext>
            </a:extLst>
          </p:cNvPr>
          <p:cNvSpPr>
            <a:spLocks noGrp="1"/>
          </p:cNvSpPr>
          <p:nvPr>
            <p:ph type="body" sz="quarter" idx="22" hasCustomPrompt="1"/>
          </p:nvPr>
        </p:nvSpPr>
        <p:spPr>
          <a:xfrm>
            <a:off x="903288" y="1533300"/>
            <a:ext cx="1941512" cy="353557"/>
          </a:xfrm>
          <a:prstGeom prst="rect">
            <a:avLst/>
          </a:prstGeom>
        </p:spPr>
        <p:txBody>
          <a:bodyPr numCol="2" spcCol="180000"/>
          <a:lstStyle>
            <a:lvl1pPr marL="0" indent="0">
              <a:spcBef>
                <a:spcPts val="0"/>
              </a:spcBef>
              <a:buFontTx/>
              <a:buNone/>
              <a:defRPr sz="1200" b="0" i="0">
                <a:solidFill>
                  <a:srgbClr val="3C3C3B"/>
                </a:solidFill>
                <a:latin typeface="Helvetica" pitchFamily="2"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dirty="0"/>
              <a:t>Date </a:t>
            </a:r>
          </a:p>
        </p:txBody>
      </p:sp>
      <p:sp>
        <p:nvSpPr>
          <p:cNvPr id="14" name="Text Placeholder 13">
            <a:extLst>
              <a:ext uri="{FF2B5EF4-FFF2-40B4-BE49-F238E27FC236}">
                <a16:creationId xmlns:a16="http://schemas.microsoft.com/office/drawing/2014/main" id="{188CEDDC-7ADD-B455-3C92-21E18D900006}"/>
              </a:ext>
            </a:extLst>
          </p:cNvPr>
          <p:cNvSpPr>
            <a:spLocks noGrp="1"/>
          </p:cNvSpPr>
          <p:nvPr>
            <p:ph type="body" sz="quarter" idx="23" hasCustomPrompt="1"/>
          </p:nvPr>
        </p:nvSpPr>
        <p:spPr>
          <a:xfrm>
            <a:off x="903288" y="1913917"/>
            <a:ext cx="4260850" cy="1311275"/>
          </a:xfrm>
          <a:prstGeom prst="rect">
            <a:avLst/>
          </a:prstGeom>
        </p:spPr>
        <p:txBody>
          <a:bodyPr/>
          <a:lstStyle>
            <a:lvl1pPr marL="0" indent="0">
              <a:buNone/>
              <a:defRPr sz="2000" b="1" i="0">
                <a:solidFill>
                  <a:srgbClr val="234B5B"/>
                </a:solidFill>
                <a:latin typeface="Helvetica" pitchFamily="2" charset="0"/>
                <a:cs typeface="Arial" panose="020B0604020202020204" pitchFamily="34" charset="0"/>
              </a:defRPr>
            </a:lvl1pPr>
          </a:lstStyle>
          <a:p>
            <a:pPr lvl="0"/>
            <a:r>
              <a:rPr lang="en-GB" dirty="0"/>
              <a:t>Heading set at 20PT</a:t>
            </a:r>
            <a:endParaRPr lang="en-US" dirty="0"/>
          </a:p>
        </p:txBody>
      </p:sp>
    </p:spTree>
    <p:extLst>
      <p:ext uri="{BB962C8B-B14F-4D97-AF65-F5344CB8AC3E}">
        <p14:creationId xmlns:p14="http://schemas.microsoft.com/office/powerpoint/2010/main" val="1190954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LT IMAGE AND TEXT-3">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E79B5E2-3CE6-A190-0303-A6405773D53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2" name="Picture Placeholder 21">
            <a:extLst>
              <a:ext uri="{FF2B5EF4-FFF2-40B4-BE49-F238E27FC236}">
                <a16:creationId xmlns:a16="http://schemas.microsoft.com/office/drawing/2014/main" id="{96EEA2AD-F2A7-D4A4-89DE-7B2BC01F7C80}"/>
              </a:ext>
            </a:extLst>
          </p:cNvPr>
          <p:cNvSpPr>
            <a:spLocks noGrp="1"/>
          </p:cNvSpPr>
          <p:nvPr>
            <p:ph type="pic" sz="quarter" idx="15"/>
          </p:nvPr>
        </p:nvSpPr>
        <p:spPr>
          <a:xfrm>
            <a:off x="6889129" y="1946780"/>
            <a:ext cx="1895212" cy="3991630"/>
          </a:xfrm>
          <a:prstGeom prst="rect">
            <a:avLst/>
          </a:prstGeom>
        </p:spPr>
        <p:txBody>
          <a:bodyPr/>
          <a:lstStyle>
            <a:lvl1pPr>
              <a:defRPr b="0" i="0">
                <a:latin typeface="Arial" panose="020B0604020202020204" pitchFamily="34" charset="0"/>
              </a:defRPr>
            </a:lvl1pPr>
          </a:lstStyle>
          <a:p>
            <a:endParaRPr lang="en-US" dirty="0"/>
          </a:p>
        </p:txBody>
      </p:sp>
      <p:sp>
        <p:nvSpPr>
          <p:cNvPr id="4" name="Text Placeholder 6">
            <a:extLst>
              <a:ext uri="{FF2B5EF4-FFF2-40B4-BE49-F238E27FC236}">
                <a16:creationId xmlns:a16="http://schemas.microsoft.com/office/drawing/2014/main" id="{E26A7B79-7055-0C9F-1824-65BAEF522BF3}"/>
              </a:ext>
            </a:extLst>
          </p:cNvPr>
          <p:cNvSpPr>
            <a:spLocks noGrp="1"/>
          </p:cNvSpPr>
          <p:nvPr>
            <p:ph type="body" sz="quarter" idx="19" hasCustomPrompt="1"/>
          </p:nvPr>
        </p:nvSpPr>
        <p:spPr>
          <a:xfrm>
            <a:off x="397399" y="584285"/>
            <a:ext cx="9327173" cy="736515"/>
          </a:xfrm>
          <a:prstGeom prst="rect">
            <a:avLst/>
          </a:prstGeom>
        </p:spPr>
        <p:txBody>
          <a:bodyPr/>
          <a:lstStyle>
            <a:lvl1pPr marL="0" indent="0">
              <a:spcBef>
                <a:spcPts val="0"/>
              </a:spcBef>
              <a:buFontTx/>
              <a:buNone/>
              <a:defRPr sz="2400" b="1" i="0" cap="all" baseline="0">
                <a:solidFill>
                  <a:srgbClr val="234B5B"/>
                </a:solidFill>
                <a:latin typeface="Helvetica" pitchFamily="2" charset="0"/>
                <a:cs typeface="Arial" panose="020B0604020202020204" pitchFamily="34" charset="0"/>
              </a:defRPr>
            </a:lvl1pPr>
          </a:lstStyle>
          <a:p>
            <a:pPr lvl="0"/>
            <a:r>
              <a:rPr lang="en-GB" dirty="0"/>
              <a:t>Heading set at 24pt</a:t>
            </a:r>
          </a:p>
        </p:txBody>
      </p:sp>
      <p:sp>
        <p:nvSpPr>
          <p:cNvPr id="3" name="Picture Placeholder 21">
            <a:extLst>
              <a:ext uri="{FF2B5EF4-FFF2-40B4-BE49-F238E27FC236}">
                <a16:creationId xmlns:a16="http://schemas.microsoft.com/office/drawing/2014/main" id="{58224ABD-C687-014B-C1F6-50514631542A}"/>
              </a:ext>
            </a:extLst>
          </p:cNvPr>
          <p:cNvSpPr>
            <a:spLocks noGrp="1"/>
          </p:cNvSpPr>
          <p:nvPr>
            <p:ph type="pic" sz="quarter" idx="23"/>
          </p:nvPr>
        </p:nvSpPr>
        <p:spPr>
          <a:xfrm>
            <a:off x="8962286" y="1946780"/>
            <a:ext cx="2832315" cy="1899506"/>
          </a:xfrm>
          <a:prstGeom prst="rect">
            <a:avLst/>
          </a:prstGeom>
        </p:spPr>
        <p:txBody>
          <a:bodyPr/>
          <a:lstStyle>
            <a:lvl1pPr>
              <a:defRPr b="0" i="0">
                <a:latin typeface="Arial" panose="020B0604020202020204" pitchFamily="34" charset="0"/>
              </a:defRPr>
            </a:lvl1pPr>
          </a:lstStyle>
          <a:p>
            <a:endParaRPr lang="en-US" dirty="0"/>
          </a:p>
        </p:txBody>
      </p:sp>
      <p:sp>
        <p:nvSpPr>
          <p:cNvPr id="8" name="Picture Placeholder 21">
            <a:extLst>
              <a:ext uri="{FF2B5EF4-FFF2-40B4-BE49-F238E27FC236}">
                <a16:creationId xmlns:a16="http://schemas.microsoft.com/office/drawing/2014/main" id="{B5696BAA-8276-10A5-CF12-FA2CE285943D}"/>
              </a:ext>
            </a:extLst>
          </p:cNvPr>
          <p:cNvSpPr>
            <a:spLocks noGrp="1"/>
          </p:cNvSpPr>
          <p:nvPr>
            <p:ph type="pic" sz="quarter" idx="24"/>
          </p:nvPr>
        </p:nvSpPr>
        <p:spPr>
          <a:xfrm>
            <a:off x="8962286" y="4040971"/>
            <a:ext cx="2832315" cy="1899506"/>
          </a:xfrm>
          <a:prstGeom prst="rect">
            <a:avLst/>
          </a:prstGeom>
        </p:spPr>
        <p:txBody>
          <a:bodyPr/>
          <a:lstStyle>
            <a:lvl1pPr>
              <a:defRPr b="0" i="0">
                <a:latin typeface="Arial" panose="020B0604020202020204" pitchFamily="34" charset="0"/>
              </a:defRPr>
            </a:lvl1pPr>
          </a:lstStyle>
          <a:p>
            <a:endParaRPr lang="en-US" dirty="0"/>
          </a:p>
        </p:txBody>
      </p:sp>
      <p:pic>
        <p:nvPicPr>
          <p:cNvPr id="13" name="Picture 12">
            <a:extLst>
              <a:ext uri="{FF2B5EF4-FFF2-40B4-BE49-F238E27FC236}">
                <a16:creationId xmlns:a16="http://schemas.microsoft.com/office/drawing/2014/main" id="{5C837AD6-C6CF-0DE7-6999-E53F0AE8455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b="-138"/>
          <a:stretch/>
        </p:blipFill>
        <p:spPr>
          <a:xfrm>
            <a:off x="8962286" y="3761620"/>
            <a:ext cx="2832315" cy="99348"/>
          </a:xfrm>
          <a:prstGeom prst="rect">
            <a:avLst/>
          </a:prstGeom>
        </p:spPr>
      </p:pic>
      <p:pic>
        <p:nvPicPr>
          <p:cNvPr id="14" name="Picture 13">
            <a:extLst>
              <a:ext uri="{FF2B5EF4-FFF2-40B4-BE49-F238E27FC236}">
                <a16:creationId xmlns:a16="http://schemas.microsoft.com/office/drawing/2014/main" id="{EA4B86B9-9047-6230-D13B-F194B477FBB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b="-138"/>
          <a:stretch/>
        </p:blipFill>
        <p:spPr>
          <a:xfrm>
            <a:off x="8962285" y="5861536"/>
            <a:ext cx="2832315" cy="99348"/>
          </a:xfrm>
          <a:prstGeom prst="rect">
            <a:avLst/>
          </a:prstGeom>
        </p:spPr>
      </p:pic>
      <p:pic>
        <p:nvPicPr>
          <p:cNvPr id="15" name="Picture 14">
            <a:extLst>
              <a:ext uri="{FF2B5EF4-FFF2-40B4-BE49-F238E27FC236}">
                <a16:creationId xmlns:a16="http://schemas.microsoft.com/office/drawing/2014/main" id="{6DA0181A-1538-161C-1B43-6786DCFF0ABE}"/>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b="-138"/>
          <a:stretch/>
        </p:blipFill>
        <p:spPr>
          <a:xfrm>
            <a:off x="6892258" y="5861536"/>
            <a:ext cx="1892084" cy="99348"/>
          </a:xfrm>
          <a:prstGeom prst="rect">
            <a:avLst/>
          </a:prstGeom>
        </p:spPr>
      </p:pic>
      <p:sp>
        <p:nvSpPr>
          <p:cNvPr id="2" name="Text Placeholder 3">
            <a:extLst>
              <a:ext uri="{FF2B5EF4-FFF2-40B4-BE49-F238E27FC236}">
                <a16:creationId xmlns:a16="http://schemas.microsoft.com/office/drawing/2014/main" id="{33624078-8730-5130-7602-6F0B8A44967B}"/>
              </a:ext>
            </a:extLst>
          </p:cNvPr>
          <p:cNvSpPr>
            <a:spLocks noGrp="1"/>
          </p:cNvSpPr>
          <p:nvPr>
            <p:ph type="body" sz="quarter" idx="25" hasCustomPrompt="1"/>
          </p:nvPr>
        </p:nvSpPr>
        <p:spPr>
          <a:xfrm>
            <a:off x="397399" y="1749287"/>
            <a:ext cx="5698601" cy="4456840"/>
          </a:xfrm>
          <a:prstGeom prst="rect">
            <a:avLst/>
          </a:prstGeom>
        </p:spPr>
        <p:txBody>
          <a:bodyPr numCol="1"/>
          <a:lstStyle>
            <a:lvl1pPr marL="285750" indent="-285750">
              <a:buClr>
                <a:srgbClr val="A1C861"/>
              </a:buClr>
              <a:buFont typeface="Arial" panose="020B0604020202020204" pitchFamily="34" charset="0"/>
              <a:buChar char="•"/>
              <a:defRPr sz="1500">
                <a:latin typeface="Helvetica" pitchFamily="2" charset="0"/>
              </a:defRPr>
            </a:lvl1pPr>
            <a:lvl2pPr marL="800100" indent="-342900">
              <a:buClr>
                <a:srgbClr val="A1C861"/>
              </a:buClr>
              <a:buFont typeface="Arial" panose="020B0604020202020204" pitchFamily="34" charset="0"/>
              <a:buChar char="•"/>
              <a:defRPr>
                <a:latin typeface="Helvetica" pitchFamily="2" charset="0"/>
              </a:defRPr>
            </a:lvl2pPr>
            <a:lvl3pPr>
              <a:buClr>
                <a:srgbClr val="A1C861"/>
              </a:buClr>
              <a:defRPr>
                <a:latin typeface="Helvetica" pitchFamily="2" charset="0"/>
              </a:defRPr>
            </a:lvl3pPr>
            <a:lvl4pPr>
              <a:buClr>
                <a:srgbClr val="A1C861"/>
              </a:buClr>
              <a:defRPr>
                <a:latin typeface="Helvetica" pitchFamily="2" charset="0"/>
              </a:defRPr>
            </a:lvl4pPr>
            <a:lvl5pPr>
              <a:buClr>
                <a:srgbClr val="A1C861"/>
              </a:buClr>
              <a:defRPr>
                <a:latin typeface="Helvetica" pitchFamily="2" charset="0"/>
              </a:defRPr>
            </a:lvl5pPr>
            <a:lvl6pPr>
              <a:buClr>
                <a:srgbClr val="A1C861"/>
              </a:buClr>
              <a:defRPr>
                <a:latin typeface="Helvetica" pitchFamily="2" charset="0"/>
              </a:defRPr>
            </a:lvl6pPr>
            <a:lvl7pPr>
              <a:buClr>
                <a:srgbClr val="A1C861"/>
              </a:buClr>
              <a:defRPr>
                <a:latin typeface="Helvetica" pitchFamily="2" charset="0"/>
              </a:defRPr>
            </a:lvl7pPr>
            <a:lvl8pPr>
              <a:buClr>
                <a:srgbClr val="A1C861"/>
              </a:buClr>
              <a:defRPr>
                <a:latin typeface="Helvetica" pitchFamily="2" charset="0"/>
              </a:defRPr>
            </a:lvl8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dirty="0"/>
              <a:t>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a:t>
            </a:r>
          </a:p>
          <a:p>
            <a:pPr marL="0" marR="0" lvl="0" indent="0" algn="l" defTabSz="914400" rtl="0" eaLnBrk="1" fontAlgn="auto" latinLnBrk="0" hangingPunct="1">
              <a:lnSpc>
                <a:spcPct val="90000"/>
              </a:lnSpc>
              <a:spcBef>
                <a:spcPts val="0"/>
              </a:spcBef>
              <a:spcAft>
                <a:spcPts val="0"/>
              </a:spcAft>
              <a:buClrTx/>
              <a:buSzTx/>
              <a:buFontTx/>
              <a:buNone/>
              <a:tabLst/>
              <a:defRPr/>
            </a:pPr>
            <a:endParaRPr lang="en-GB" dirty="0"/>
          </a:p>
          <a:p>
            <a:pPr lvl="1"/>
            <a:r>
              <a:rPr lang="en-GB" dirty="0"/>
              <a:t>Master text</a:t>
            </a:r>
          </a:p>
          <a:p>
            <a:pPr lvl="2"/>
            <a:r>
              <a:rPr lang="en-GB" dirty="0"/>
              <a:t>Subtext 1</a:t>
            </a:r>
          </a:p>
          <a:p>
            <a:pPr lvl="3"/>
            <a:r>
              <a:rPr lang="en-GB" dirty="0"/>
              <a:t>Subtext 2</a:t>
            </a:r>
          </a:p>
          <a:p>
            <a:pPr lvl="4"/>
            <a:r>
              <a:rPr lang="en-GB" dirty="0"/>
              <a:t>Subtext 3</a:t>
            </a:r>
          </a:p>
          <a:p>
            <a:pPr lvl="5"/>
            <a:r>
              <a:rPr lang="en-GB" dirty="0"/>
              <a:t>Subtext 4</a:t>
            </a:r>
          </a:p>
          <a:p>
            <a:pPr lvl="6"/>
            <a:r>
              <a:rPr lang="en-GB" dirty="0"/>
              <a:t>Subtext 5</a:t>
            </a:r>
          </a:p>
          <a:p>
            <a:pPr lvl="7"/>
            <a:r>
              <a:rPr lang="en-GB" dirty="0"/>
              <a:t>Subtext 6</a:t>
            </a:r>
            <a:endParaRPr lang="en-US" dirty="0"/>
          </a:p>
        </p:txBody>
      </p:sp>
    </p:spTree>
    <p:extLst>
      <p:ext uri="{BB962C8B-B14F-4D97-AF65-F5344CB8AC3E}">
        <p14:creationId xmlns:p14="http://schemas.microsoft.com/office/powerpoint/2010/main" val="2384355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AND TEX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E79B5E2-3CE6-A190-0303-A6405773D53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 Placeholder 6">
            <a:extLst>
              <a:ext uri="{FF2B5EF4-FFF2-40B4-BE49-F238E27FC236}">
                <a16:creationId xmlns:a16="http://schemas.microsoft.com/office/drawing/2014/main" id="{E26A7B79-7055-0C9F-1824-65BAEF522BF3}"/>
              </a:ext>
            </a:extLst>
          </p:cNvPr>
          <p:cNvSpPr>
            <a:spLocks noGrp="1"/>
          </p:cNvSpPr>
          <p:nvPr>
            <p:ph type="body" sz="quarter" idx="19" hasCustomPrompt="1"/>
          </p:nvPr>
        </p:nvSpPr>
        <p:spPr>
          <a:xfrm>
            <a:off x="397399" y="584285"/>
            <a:ext cx="9327173" cy="736515"/>
          </a:xfrm>
          <a:prstGeom prst="rect">
            <a:avLst/>
          </a:prstGeom>
        </p:spPr>
        <p:txBody>
          <a:bodyPr/>
          <a:lstStyle>
            <a:lvl1pPr marL="0" indent="0">
              <a:spcBef>
                <a:spcPts val="0"/>
              </a:spcBef>
              <a:buFontTx/>
              <a:buNone/>
              <a:defRPr sz="2400" b="1" i="0" cap="all" baseline="0">
                <a:solidFill>
                  <a:srgbClr val="234B5B"/>
                </a:solidFill>
                <a:latin typeface="Helvetica" pitchFamily="2" charset="0"/>
                <a:cs typeface="Arial" panose="020B0604020202020204" pitchFamily="34" charset="0"/>
              </a:defRPr>
            </a:lvl1pPr>
          </a:lstStyle>
          <a:p>
            <a:pPr lvl="0"/>
            <a:r>
              <a:rPr lang="en-GB" dirty="0"/>
              <a:t>Heading set at 24pt</a:t>
            </a:r>
          </a:p>
        </p:txBody>
      </p:sp>
      <p:sp>
        <p:nvSpPr>
          <p:cNvPr id="10" name="Media Placeholder 9">
            <a:extLst>
              <a:ext uri="{FF2B5EF4-FFF2-40B4-BE49-F238E27FC236}">
                <a16:creationId xmlns:a16="http://schemas.microsoft.com/office/drawing/2014/main" id="{1BB7C9D3-3EED-B2CA-EEC5-E437B4FF188B}"/>
              </a:ext>
            </a:extLst>
          </p:cNvPr>
          <p:cNvSpPr>
            <a:spLocks noGrp="1"/>
          </p:cNvSpPr>
          <p:nvPr>
            <p:ph type="media" sz="quarter" idx="25"/>
          </p:nvPr>
        </p:nvSpPr>
        <p:spPr>
          <a:xfrm>
            <a:off x="6205821" y="1749287"/>
            <a:ext cx="5698601" cy="4300537"/>
          </a:xfrm>
          <a:prstGeom prst="rect">
            <a:avLst/>
          </a:prstGeom>
        </p:spPr>
        <p:txBody>
          <a:bodyPr/>
          <a:lstStyle/>
          <a:p>
            <a:endParaRPr lang="en-US" dirty="0"/>
          </a:p>
        </p:txBody>
      </p:sp>
      <p:sp>
        <p:nvSpPr>
          <p:cNvPr id="2" name="Text Placeholder 3">
            <a:extLst>
              <a:ext uri="{FF2B5EF4-FFF2-40B4-BE49-F238E27FC236}">
                <a16:creationId xmlns:a16="http://schemas.microsoft.com/office/drawing/2014/main" id="{9D065569-EA7C-973C-46A7-3CE01D72DB2F}"/>
              </a:ext>
            </a:extLst>
          </p:cNvPr>
          <p:cNvSpPr>
            <a:spLocks noGrp="1"/>
          </p:cNvSpPr>
          <p:nvPr>
            <p:ph type="body" sz="quarter" idx="23" hasCustomPrompt="1"/>
          </p:nvPr>
        </p:nvSpPr>
        <p:spPr>
          <a:xfrm>
            <a:off x="397399" y="1749287"/>
            <a:ext cx="5698601" cy="4456840"/>
          </a:xfrm>
          <a:prstGeom prst="rect">
            <a:avLst/>
          </a:prstGeom>
        </p:spPr>
        <p:txBody>
          <a:bodyPr numCol="1"/>
          <a:lstStyle>
            <a:lvl1pPr marL="285750" indent="-285750">
              <a:buClr>
                <a:srgbClr val="A1C861"/>
              </a:buClr>
              <a:buFont typeface="Arial" panose="020B0604020202020204" pitchFamily="34" charset="0"/>
              <a:buChar char="•"/>
              <a:defRPr sz="1500">
                <a:latin typeface="Helvetica" pitchFamily="2" charset="0"/>
              </a:defRPr>
            </a:lvl1pPr>
            <a:lvl2pPr marL="800100" indent="-342900">
              <a:buClr>
                <a:srgbClr val="A1C861"/>
              </a:buClr>
              <a:buFont typeface="Arial" panose="020B0604020202020204" pitchFamily="34" charset="0"/>
              <a:buChar char="•"/>
              <a:defRPr>
                <a:latin typeface="Helvetica" pitchFamily="2" charset="0"/>
              </a:defRPr>
            </a:lvl2pPr>
            <a:lvl3pPr>
              <a:buClr>
                <a:srgbClr val="A1C861"/>
              </a:buClr>
              <a:defRPr>
                <a:latin typeface="Helvetica" pitchFamily="2" charset="0"/>
              </a:defRPr>
            </a:lvl3pPr>
            <a:lvl4pPr>
              <a:buClr>
                <a:srgbClr val="A1C861"/>
              </a:buClr>
              <a:defRPr>
                <a:latin typeface="Helvetica" pitchFamily="2" charset="0"/>
              </a:defRPr>
            </a:lvl4pPr>
            <a:lvl5pPr>
              <a:buClr>
                <a:srgbClr val="A1C861"/>
              </a:buClr>
              <a:defRPr>
                <a:latin typeface="Helvetica" pitchFamily="2" charset="0"/>
              </a:defRPr>
            </a:lvl5pPr>
            <a:lvl6pPr>
              <a:buClr>
                <a:srgbClr val="A1C861"/>
              </a:buClr>
              <a:defRPr>
                <a:latin typeface="Helvetica" pitchFamily="2" charset="0"/>
              </a:defRPr>
            </a:lvl6pPr>
            <a:lvl7pPr>
              <a:buClr>
                <a:srgbClr val="A1C861"/>
              </a:buClr>
              <a:defRPr>
                <a:latin typeface="Helvetica" pitchFamily="2" charset="0"/>
              </a:defRPr>
            </a:lvl7pPr>
            <a:lvl8pPr>
              <a:buClr>
                <a:srgbClr val="A1C861"/>
              </a:buClr>
              <a:defRPr>
                <a:latin typeface="Helvetica" pitchFamily="2" charset="0"/>
              </a:defRPr>
            </a:lvl8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dirty="0"/>
              <a:t>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a:t>
            </a:r>
          </a:p>
          <a:p>
            <a:pPr marL="0" marR="0" lvl="0" indent="0" algn="l" defTabSz="914400" rtl="0" eaLnBrk="1" fontAlgn="auto" latinLnBrk="0" hangingPunct="1">
              <a:lnSpc>
                <a:spcPct val="90000"/>
              </a:lnSpc>
              <a:spcBef>
                <a:spcPts val="0"/>
              </a:spcBef>
              <a:spcAft>
                <a:spcPts val="0"/>
              </a:spcAft>
              <a:buClrTx/>
              <a:buSzTx/>
              <a:buFontTx/>
              <a:buNone/>
              <a:tabLst/>
              <a:defRPr/>
            </a:pPr>
            <a:endParaRPr lang="en-GB" dirty="0"/>
          </a:p>
          <a:p>
            <a:pPr lvl="1"/>
            <a:r>
              <a:rPr lang="en-GB" dirty="0"/>
              <a:t>Master text</a:t>
            </a:r>
          </a:p>
          <a:p>
            <a:pPr lvl="2"/>
            <a:r>
              <a:rPr lang="en-GB" dirty="0"/>
              <a:t>Subtext 1</a:t>
            </a:r>
          </a:p>
          <a:p>
            <a:pPr lvl="3"/>
            <a:r>
              <a:rPr lang="en-GB" dirty="0"/>
              <a:t>Subtext 2</a:t>
            </a:r>
          </a:p>
          <a:p>
            <a:pPr lvl="4"/>
            <a:r>
              <a:rPr lang="en-GB" dirty="0"/>
              <a:t>Subtext 3</a:t>
            </a:r>
          </a:p>
          <a:p>
            <a:pPr lvl="5"/>
            <a:r>
              <a:rPr lang="en-GB" dirty="0"/>
              <a:t>Subtext 4</a:t>
            </a:r>
          </a:p>
          <a:p>
            <a:pPr lvl="6"/>
            <a:r>
              <a:rPr lang="en-GB" dirty="0"/>
              <a:t>Subtext 5</a:t>
            </a:r>
          </a:p>
          <a:p>
            <a:pPr lvl="7"/>
            <a:r>
              <a:rPr lang="en-GB" dirty="0"/>
              <a:t>Subtext 6</a:t>
            </a:r>
            <a:endParaRPr lang="en-US" dirty="0"/>
          </a:p>
        </p:txBody>
      </p:sp>
    </p:spTree>
    <p:extLst>
      <p:ext uri="{BB962C8B-B14F-4D97-AF65-F5344CB8AC3E}">
        <p14:creationId xmlns:p14="http://schemas.microsoft.com/office/powerpoint/2010/main" val="49814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O ONLY">
    <p:spTree>
      <p:nvGrpSpPr>
        <p:cNvPr id="1" name=""/>
        <p:cNvGrpSpPr/>
        <p:nvPr/>
      </p:nvGrpSpPr>
      <p:grpSpPr>
        <a:xfrm>
          <a:off x="0" y="0"/>
          <a:ext cx="0" cy="0"/>
          <a:chOff x="0" y="0"/>
          <a:chExt cx="0" cy="0"/>
        </a:xfrm>
      </p:grpSpPr>
      <p:sp>
        <p:nvSpPr>
          <p:cNvPr id="5" name="Media Placeholder 9">
            <a:extLst>
              <a:ext uri="{FF2B5EF4-FFF2-40B4-BE49-F238E27FC236}">
                <a16:creationId xmlns:a16="http://schemas.microsoft.com/office/drawing/2014/main" id="{78A42ADE-A394-1B32-B541-73D2EEA718C1}"/>
              </a:ext>
            </a:extLst>
          </p:cNvPr>
          <p:cNvSpPr>
            <a:spLocks noGrp="1"/>
          </p:cNvSpPr>
          <p:nvPr>
            <p:ph type="media" sz="quarter" idx="25"/>
          </p:nvPr>
        </p:nvSpPr>
        <p:spPr>
          <a:xfrm>
            <a:off x="0" y="-1"/>
            <a:ext cx="12192000" cy="6794851"/>
          </a:xfrm>
          <a:prstGeom prst="rect">
            <a:avLst/>
          </a:prstGeom>
        </p:spPr>
        <p:txBody>
          <a:bodyPr/>
          <a:lstStyle/>
          <a:p>
            <a:endParaRPr lang="en-US"/>
          </a:p>
        </p:txBody>
      </p:sp>
      <p:pic>
        <p:nvPicPr>
          <p:cNvPr id="7" name="Picture 6">
            <a:extLst>
              <a:ext uri="{FF2B5EF4-FFF2-40B4-BE49-F238E27FC236}">
                <a16:creationId xmlns:a16="http://schemas.microsoft.com/office/drawing/2014/main" id="{0A88BC1C-4B38-D901-C4DE-034205A41E0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741762"/>
            <a:ext cx="12192000" cy="116237"/>
          </a:xfrm>
          <a:prstGeom prst="rect">
            <a:avLst/>
          </a:prstGeom>
        </p:spPr>
      </p:pic>
    </p:spTree>
    <p:extLst>
      <p:ext uri="{BB962C8B-B14F-4D97-AF65-F5344CB8AC3E}">
        <p14:creationId xmlns:p14="http://schemas.microsoft.com/office/powerpoint/2010/main" val="2626018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RTNER COV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C1FE46-D7FE-4566-A9BA-41FD40186F4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0332"/>
            <a:ext cx="12192000" cy="6858000"/>
          </a:xfrm>
          <a:prstGeom prst="rect">
            <a:avLst/>
          </a:prstGeom>
        </p:spPr>
      </p:pic>
      <p:sp>
        <p:nvSpPr>
          <p:cNvPr id="4" name="Oval 3">
            <a:extLst>
              <a:ext uri="{FF2B5EF4-FFF2-40B4-BE49-F238E27FC236}">
                <a16:creationId xmlns:a16="http://schemas.microsoft.com/office/drawing/2014/main" id="{CB6ACA35-7D77-4546-9B92-1A9C5950F63C}"/>
              </a:ext>
            </a:extLst>
          </p:cNvPr>
          <p:cNvSpPr/>
          <p:nvPr userDrawn="1"/>
        </p:nvSpPr>
        <p:spPr>
          <a:xfrm>
            <a:off x="-681926" y="1441342"/>
            <a:ext cx="1363851" cy="1363851"/>
          </a:xfrm>
          <a:prstGeom prst="ellipse">
            <a:avLst/>
          </a:prstGeom>
          <a:noFill/>
          <a:ln w="28575">
            <a:solidFill>
              <a:srgbClr val="A1C8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AFCAD9F-D360-E77C-D25D-0F186DE1A2AC}"/>
              </a:ext>
            </a:extLst>
          </p:cNvPr>
          <p:cNvSpPr/>
          <p:nvPr userDrawn="1"/>
        </p:nvSpPr>
        <p:spPr>
          <a:xfrm>
            <a:off x="11510075" y="1472338"/>
            <a:ext cx="1363851" cy="1363851"/>
          </a:xfrm>
          <a:prstGeom prst="ellipse">
            <a:avLst/>
          </a:prstGeom>
          <a:noFill/>
          <a:ln w="28575">
            <a:solidFill>
              <a:srgbClr val="23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A3080A2-7F39-AAA4-3F0E-806B9F609469}"/>
              </a:ext>
            </a:extLst>
          </p:cNvPr>
          <p:cNvSpPr/>
          <p:nvPr userDrawn="1"/>
        </p:nvSpPr>
        <p:spPr>
          <a:xfrm>
            <a:off x="5278464" y="2375367"/>
            <a:ext cx="1635072" cy="1635072"/>
          </a:xfrm>
          <a:prstGeom prst="ellipse">
            <a:avLst/>
          </a:prstGeom>
          <a:noFill/>
          <a:ln w="28575">
            <a:gradFill>
              <a:gsLst>
                <a:gs pos="0">
                  <a:srgbClr val="A1C861"/>
                </a:gs>
                <a:gs pos="74000">
                  <a:srgbClr val="234B5B"/>
                </a:gs>
                <a:gs pos="83000">
                  <a:srgbClr val="234B5B"/>
                </a:gs>
                <a:gs pos="100000">
                  <a:srgbClr val="234B5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Graphical user interface, text, application&#10;&#10;Description automatically generated">
            <a:extLst>
              <a:ext uri="{FF2B5EF4-FFF2-40B4-BE49-F238E27FC236}">
                <a16:creationId xmlns:a16="http://schemas.microsoft.com/office/drawing/2014/main" id="{0A320F1E-A4EE-5803-6975-80A158717CA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323004" y="1203825"/>
            <a:ext cx="3520797" cy="604800"/>
          </a:xfrm>
          <a:prstGeom prst="rect">
            <a:avLst/>
          </a:prstGeom>
        </p:spPr>
      </p:pic>
      <p:cxnSp>
        <p:nvCxnSpPr>
          <p:cNvPr id="11" name="Straight Connector 10">
            <a:extLst>
              <a:ext uri="{FF2B5EF4-FFF2-40B4-BE49-F238E27FC236}">
                <a16:creationId xmlns:a16="http://schemas.microsoft.com/office/drawing/2014/main" id="{79BB50E5-504A-39B7-B0F4-754F1A5B977F}"/>
              </a:ext>
            </a:extLst>
          </p:cNvPr>
          <p:cNvCxnSpPr>
            <a:cxnSpLocks/>
          </p:cNvCxnSpPr>
          <p:nvPr userDrawn="1"/>
        </p:nvCxnSpPr>
        <p:spPr>
          <a:xfrm>
            <a:off x="6027098" y="1144352"/>
            <a:ext cx="0" cy="717962"/>
          </a:xfrm>
          <a:prstGeom prst="line">
            <a:avLst/>
          </a:prstGeom>
        </p:spPr>
        <p:style>
          <a:lnRef idx="3">
            <a:schemeClr val="dk1"/>
          </a:lnRef>
          <a:fillRef idx="0">
            <a:schemeClr val="dk1"/>
          </a:fillRef>
          <a:effectRef idx="2">
            <a:schemeClr val="dk1"/>
          </a:effectRef>
          <a:fontRef idx="minor">
            <a:schemeClr val="tx1"/>
          </a:fontRef>
        </p:style>
      </p:cxnSp>
      <p:sp>
        <p:nvSpPr>
          <p:cNvPr id="13" name="Picture Placeholder 21">
            <a:extLst>
              <a:ext uri="{FF2B5EF4-FFF2-40B4-BE49-F238E27FC236}">
                <a16:creationId xmlns:a16="http://schemas.microsoft.com/office/drawing/2014/main" id="{7EDD4D29-4B0A-EE67-2546-7E09557F3AFD}"/>
              </a:ext>
            </a:extLst>
          </p:cNvPr>
          <p:cNvSpPr>
            <a:spLocks noGrp="1"/>
          </p:cNvSpPr>
          <p:nvPr>
            <p:ph type="pic" sz="quarter" idx="15"/>
          </p:nvPr>
        </p:nvSpPr>
        <p:spPr>
          <a:xfrm>
            <a:off x="6492050" y="892475"/>
            <a:ext cx="3092210" cy="1221716"/>
          </a:xfrm>
          <a:prstGeom prst="rect">
            <a:avLst/>
          </a:prstGeom>
        </p:spPr>
        <p:txBody>
          <a:bodyPr/>
          <a:lstStyle>
            <a:lvl1pPr>
              <a:defRPr b="0" i="0">
                <a:latin typeface="Arial" panose="020B0604020202020204" pitchFamily="34" charset="0"/>
              </a:defRPr>
            </a:lvl1pPr>
          </a:lstStyle>
          <a:p>
            <a:endParaRPr lang="en-US" dirty="0"/>
          </a:p>
        </p:txBody>
      </p:sp>
      <p:sp>
        <p:nvSpPr>
          <p:cNvPr id="18" name="Picture Placeholder 17">
            <a:extLst>
              <a:ext uri="{FF2B5EF4-FFF2-40B4-BE49-F238E27FC236}">
                <a16:creationId xmlns:a16="http://schemas.microsoft.com/office/drawing/2014/main" id="{0D10A19B-5928-E654-9B4D-B22434D9D0A4}"/>
              </a:ext>
            </a:extLst>
          </p:cNvPr>
          <p:cNvSpPr>
            <a:spLocks noGrp="1"/>
          </p:cNvSpPr>
          <p:nvPr>
            <p:ph type="pic" sz="quarter" idx="16"/>
          </p:nvPr>
        </p:nvSpPr>
        <p:spPr>
          <a:xfrm>
            <a:off x="-302713" y="2511711"/>
            <a:ext cx="5820905" cy="5868193"/>
          </a:xfrm>
          <a:prstGeom prst="ellipse">
            <a:avLst/>
          </a:prstGeom>
        </p:spPr>
        <p:txBody>
          <a:bodyPr/>
          <a:lstStyle/>
          <a:p>
            <a:endParaRPr lang="en-US"/>
          </a:p>
        </p:txBody>
      </p:sp>
      <p:sp>
        <p:nvSpPr>
          <p:cNvPr id="22" name="Picture Placeholder 17">
            <a:extLst>
              <a:ext uri="{FF2B5EF4-FFF2-40B4-BE49-F238E27FC236}">
                <a16:creationId xmlns:a16="http://schemas.microsoft.com/office/drawing/2014/main" id="{443053AD-E8C8-0356-8F18-6836B867A1ED}"/>
              </a:ext>
            </a:extLst>
          </p:cNvPr>
          <p:cNvSpPr>
            <a:spLocks noGrp="1"/>
          </p:cNvSpPr>
          <p:nvPr>
            <p:ph type="pic" sz="quarter" idx="17"/>
          </p:nvPr>
        </p:nvSpPr>
        <p:spPr>
          <a:xfrm>
            <a:off x="6712058" y="2511711"/>
            <a:ext cx="5820905" cy="5868193"/>
          </a:xfrm>
          <a:prstGeom prst="ellipse">
            <a:avLst/>
          </a:prstGeom>
        </p:spPr>
        <p:txBody>
          <a:bodyPr/>
          <a:lstStyle/>
          <a:p>
            <a:endParaRPr lang="en-US"/>
          </a:p>
        </p:txBody>
      </p:sp>
    </p:spTree>
    <p:extLst>
      <p:ext uri="{BB962C8B-B14F-4D97-AF65-F5344CB8AC3E}">
        <p14:creationId xmlns:p14="http://schemas.microsoft.com/office/powerpoint/2010/main" val="4086927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RTNER AND TEX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C1FE46-D7FE-4566-A9BA-41FD40186F4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0332"/>
            <a:ext cx="12192000" cy="6858000"/>
          </a:xfrm>
          <a:prstGeom prst="rect">
            <a:avLst/>
          </a:prstGeom>
        </p:spPr>
      </p:pic>
      <p:sp>
        <p:nvSpPr>
          <p:cNvPr id="4" name="Oval 3">
            <a:extLst>
              <a:ext uri="{FF2B5EF4-FFF2-40B4-BE49-F238E27FC236}">
                <a16:creationId xmlns:a16="http://schemas.microsoft.com/office/drawing/2014/main" id="{CB6ACA35-7D77-4546-9B92-1A9C5950F63C}"/>
              </a:ext>
            </a:extLst>
          </p:cNvPr>
          <p:cNvSpPr/>
          <p:nvPr userDrawn="1"/>
        </p:nvSpPr>
        <p:spPr>
          <a:xfrm>
            <a:off x="-681926" y="1441342"/>
            <a:ext cx="1363851" cy="1363851"/>
          </a:xfrm>
          <a:prstGeom prst="ellipse">
            <a:avLst/>
          </a:prstGeom>
          <a:noFill/>
          <a:ln w="28575">
            <a:solidFill>
              <a:srgbClr val="A1C8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AFCAD9F-D360-E77C-D25D-0F186DE1A2AC}"/>
              </a:ext>
            </a:extLst>
          </p:cNvPr>
          <p:cNvSpPr/>
          <p:nvPr userDrawn="1"/>
        </p:nvSpPr>
        <p:spPr>
          <a:xfrm>
            <a:off x="11510075" y="1472338"/>
            <a:ext cx="1363851" cy="1363851"/>
          </a:xfrm>
          <a:prstGeom prst="ellipse">
            <a:avLst/>
          </a:prstGeom>
          <a:noFill/>
          <a:ln w="28575">
            <a:solidFill>
              <a:srgbClr val="23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Graphical user interface, text, application&#10;&#10;Description automatically generated">
            <a:extLst>
              <a:ext uri="{FF2B5EF4-FFF2-40B4-BE49-F238E27FC236}">
                <a16:creationId xmlns:a16="http://schemas.microsoft.com/office/drawing/2014/main" id="{0A320F1E-A4EE-5803-6975-80A158717CA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323004" y="1203826"/>
            <a:ext cx="3487120" cy="599015"/>
          </a:xfrm>
          <a:prstGeom prst="rect">
            <a:avLst/>
          </a:prstGeom>
        </p:spPr>
      </p:pic>
      <p:cxnSp>
        <p:nvCxnSpPr>
          <p:cNvPr id="11" name="Straight Connector 10">
            <a:extLst>
              <a:ext uri="{FF2B5EF4-FFF2-40B4-BE49-F238E27FC236}">
                <a16:creationId xmlns:a16="http://schemas.microsoft.com/office/drawing/2014/main" id="{79BB50E5-504A-39B7-B0F4-754F1A5B977F}"/>
              </a:ext>
            </a:extLst>
          </p:cNvPr>
          <p:cNvCxnSpPr>
            <a:cxnSpLocks/>
          </p:cNvCxnSpPr>
          <p:nvPr userDrawn="1"/>
        </p:nvCxnSpPr>
        <p:spPr>
          <a:xfrm>
            <a:off x="6027098" y="1144352"/>
            <a:ext cx="0" cy="717962"/>
          </a:xfrm>
          <a:prstGeom prst="line">
            <a:avLst/>
          </a:prstGeom>
        </p:spPr>
        <p:style>
          <a:lnRef idx="3">
            <a:schemeClr val="dk1"/>
          </a:lnRef>
          <a:fillRef idx="0">
            <a:schemeClr val="dk1"/>
          </a:fillRef>
          <a:effectRef idx="2">
            <a:schemeClr val="dk1"/>
          </a:effectRef>
          <a:fontRef idx="minor">
            <a:schemeClr val="tx1"/>
          </a:fontRef>
        </p:style>
      </p:cxnSp>
      <p:sp>
        <p:nvSpPr>
          <p:cNvPr id="13" name="Picture Placeholder 21">
            <a:extLst>
              <a:ext uri="{FF2B5EF4-FFF2-40B4-BE49-F238E27FC236}">
                <a16:creationId xmlns:a16="http://schemas.microsoft.com/office/drawing/2014/main" id="{7EDD4D29-4B0A-EE67-2546-7E09557F3AFD}"/>
              </a:ext>
            </a:extLst>
          </p:cNvPr>
          <p:cNvSpPr>
            <a:spLocks noGrp="1"/>
          </p:cNvSpPr>
          <p:nvPr>
            <p:ph type="pic" sz="quarter" idx="15"/>
          </p:nvPr>
        </p:nvSpPr>
        <p:spPr>
          <a:xfrm>
            <a:off x="6492050" y="892475"/>
            <a:ext cx="3092210" cy="1221716"/>
          </a:xfrm>
          <a:prstGeom prst="rect">
            <a:avLst/>
          </a:prstGeom>
        </p:spPr>
        <p:txBody>
          <a:bodyPr/>
          <a:lstStyle>
            <a:lvl1pPr>
              <a:defRPr b="0" i="0">
                <a:latin typeface="Arial" panose="020B0604020202020204" pitchFamily="34" charset="0"/>
              </a:defRPr>
            </a:lvl1pPr>
          </a:lstStyle>
          <a:p>
            <a:endParaRPr lang="en-US" dirty="0"/>
          </a:p>
        </p:txBody>
      </p:sp>
      <p:sp>
        <p:nvSpPr>
          <p:cNvPr id="6" name="Text Placeholder 3">
            <a:extLst>
              <a:ext uri="{FF2B5EF4-FFF2-40B4-BE49-F238E27FC236}">
                <a16:creationId xmlns:a16="http://schemas.microsoft.com/office/drawing/2014/main" id="{97B024EF-5475-2622-1EC6-29C51A20E24E}"/>
              </a:ext>
            </a:extLst>
          </p:cNvPr>
          <p:cNvSpPr>
            <a:spLocks noGrp="1"/>
          </p:cNvSpPr>
          <p:nvPr>
            <p:ph type="body" sz="quarter" idx="23" hasCustomPrompt="1"/>
          </p:nvPr>
        </p:nvSpPr>
        <p:spPr>
          <a:xfrm>
            <a:off x="935064" y="2349411"/>
            <a:ext cx="10321872" cy="3815578"/>
          </a:xfrm>
          <a:prstGeom prst="rect">
            <a:avLst/>
          </a:prstGeom>
        </p:spPr>
        <p:txBody>
          <a:bodyPr numCol="2"/>
          <a:lstStyle>
            <a:lvl1pPr marL="0" indent="0">
              <a:buClr>
                <a:srgbClr val="A1C861"/>
              </a:buClr>
              <a:buFont typeface="Arial" panose="020B0604020202020204" pitchFamily="34" charset="0"/>
              <a:buChar char="•"/>
              <a:defRPr sz="1500">
                <a:latin typeface="Helvetica" pitchFamily="2" charset="0"/>
              </a:defRPr>
            </a:lvl1pPr>
            <a:lvl2pPr marL="800100" indent="-342900">
              <a:buClr>
                <a:srgbClr val="A1C861"/>
              </a:buClr>
              <a:buFont typeface="Arial" panose="020B0604020202020204" pitchFamily="34" charset="0"/>
              <a:buChar char="•"/>
              <a:defRPr>
                <a:latin typeface="Helvetica" pitchFamily="2" charset="0"/>
              </a:defRPr>
            </a:lvl2pPr>
            <a:lvl3pPr>
              <a:buClr>
                <a:srgbClr val="A1C861"/>
              </a:buClr>
              <a:defRPr>
                <a:latin typeface="Helvetica" pitchFamily="2" charset="0"/>
              </a:defRPr>
            </a:lvl3pPr>
            <a:lvl4pPr>
              <a:buClr>
                <a:srgbClr val="A1C861"/>
              </a:buClr>
              <a:defRPr>
                <a:latin typeface="Helvetica" pitchFamily="2" charset="0"/>
              </a:defRPr>
            </a:lvl4pPr>
            <a:lvl5pPr>
              <a:buClr>
                <a:srgbClr val="A1C861"/>
              </a:buClr>
              <a:defRPr>
                <a:latin typeface="Helvetica" pitchFamily="2" charset="0"/>
              </a:defRPr>
            </a:lvl5pPr>
            <a:lvl6pPr>
              <a:buClr>
                <a:srgbClr val="A1C861"/>
              </a:buClr>
              <a:defRPr>
                <a:latin typeface="Helvetica" pitchFamily="2" charset="0"/>
              </a:defRPr>
            </a:lvl6pPr>
            <a:lvl7pPr>
              <a:buClr>
                <a:srgbClr val="A1C861"/>
              </a:buClr>
              <a:defRPr>
                <a:latin typeface="Helvetica" pitchFamily="2" charset="0"/>
              </a:defRPr>
            </a:lvl7pPr>
            <a:lvl8pPr>
              <a:buClr>
                <a:srgbClr val="A1C861"/>
              </a:buClr>
              <a:defRPr>
                <a:latin typeface="Helvetica" pitchFamily="2" charset="0"/>
              </a:defRPr>
            </a:lvl8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dirty="0"/>
              <a:t>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a:t>
            </a:r>
          </a:p>
          <a:p>
            <a:pPr lvl="1"/>
            <a:r>
              <a:rPr lang="en-GB" dirty="0"/>
              <a:t>Master text</a:t>
            </a:r>
          </a:p>
          <a:p>
            <a:pPr lvl="2"/>
            <a:r>
              <a:rPr lang="en-GB" dirty="0"/>
              <a:t>Subtext 1</a:t>
            </a:r>
          </a:p>
          <a:p>
            <a:pPr lvl="3"/>
            <a:r>
              <a:rPr lang="en-GB" dirty="0"/>
              <a:t>Subtext 2</a:t>
            </a:r>
          </a:p>
          <a:p>
            <a:pPr lvl="4"/>
            <a:r>
              <a:rPr lang="en-GB" dirty="0"/>
              <a:t>Subtext 3</a:t>
            </a:r>
          </a:p>
          <a:p>
            <a:pPr lvl="5"/>
            <a:r>
              <a:rPr lang="en-GB" dirty="0"/>
              <a:t>Subtext 4</a:t>
            </a:r>
          </a:p>
          <a:p>
            <a:pPr lvl="6"/>
            <a:r>
              <a:rPr lang="en-GB" dirty="0"/>
              <a:t>Subtext 5</a:t>
            </a:r>
          </a:p>
          <a:p>
            <a:pPr lvl="7"/>
            <a:r>
              <a:rPr lang="en-GB" dirty="0"/>
              <a:t>Subtext 6</a:t>
            </a:r>
            <a:endParaRPr lang="en-US" dirty="0"/>
          </a:p>
        </p:txBody>
      </p:sp>
    </p:spTree>
    <p:extLst>
      <p:ext uri="{BB962C8B-B14F-4D97-AF65-F5344CB8AC3E}">
        <p14:creationId xmlns:p14="http://schemas.microsoft.com/office/powerpoint/2010/main" val="2310675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RITTEN CASE STUDY AND IM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623CF6-7440-6FCA-87A2-7D163FC6AFB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 Placeholder 6">
            <a:extLst>
              <a:ext uri="{FF2B5EF4-FFF2-40B4-BE49-F238E27FC236}">
                <a16:creationId xmlns:a16="http://schemas.microsoft.com/office/drawing/2014/main" id="{E26A7B79-7055-0C9F-1824-65BAEF522BF3}"/>
              </a:ext>
            </a:extLst>
          </p:cNvPr>
          <p:cNvSpPr>
            <a:spLocks noGrp="1"/>
          </p:cNvSpPr>
          <p:nvPr>
            <p:ph type="body" sz="quarter" idx="19" hasCustomPrompt="1"/>
          </p:nvPr>
        </p:nvSpPr>
        <p:spPr>
          <a:xfrm>
            <a:off x="397399" y="584285"/>
            <a:ext cx="9327173" cy="736515"/>
          </a:xfrm>
          <a:prstGeom prst="rect">
            <a:avLst/>
          </a:prstGeom>
        </p:spPr>
        <p:txBody>
          <a:bodyPr/>
          <a:lstStyle>
            <a:lvl1pPr marL="0" indent="0">
              <a:spcBef>
                <a:spcPts val="0"/>
              </a:spcBef>
              <a:buFontTx/>
              <a:buNone/>
              <a:defRPr sz="2400" b="1" i="0" cap="all" baseline="0">
                <a:solidFill>
                  <a:srgbClr val="234B5B"/>
                </a:solidFill>
                <a:latin typeface="Helvetica" pitchFamily="2" charset="0"/>
                <a:cs typeface="Arial" panose="020B0604020202020204" pitchFamily="34" charset="0"/>
              </a:defRPr>
            </a:lvl1pPr>
          </a:lstStyle>
          <a:p>
            <a:pPr lvl="0"/>
            <a:r>
              <a:rPr lang="en-GB" dirty="0"/>
              <a:t>Heading set at 24pt</a:t>
            </a:r>
          </a:p>
        </p:txBody>
      </p:sp>
      <p:sp>
        <p:nvSpPr>
          <p:cNvPr id="13" name="Picture Placeholder 17">
            <a:extLst>
              <a:ext uri="{FF2B5EF4-FFF2-40B4-BE49-F238E27FC236}">
                <a16:creationId xmlns:a16="http://schemas.microsoft.com/office/drawing/2014/main" id="{D6A0B38B-1791-9764-52F6-68F6650EE9A5}"/>
              </a:ext>
            </a:extLst>
          </p:cNvPr>
          <p:cNvSpPr>
            <a:spLocks noGrp="1"/>
          </p:cNvSpPr>
          <p:nvPr>
            <p:ph type="pic" sz="quarter" idx="16"/>
          </p:nvPr>
        </p:nvSpPr>
        <p:spPr>
          <a:xfrm>
            <a:off x="6986885" y="1753959"/>
            <a:ext cx="4265910" cy="4300565"/>
          </a:xfrm>
          <a:prstGeom prst="ellipse">
            <a:avLst/>
          </a:prstGeom>
        </p:spPr>
        <p:txBody>
          <a:bodyPr/>
          <a:lstStyle/>
          <a:p>
            <a:endParaRPr lang="en-US"/>
          </a:p>
        </p:txBody>
      </p:sp>
      <p:sp>
        <p:nvSpPr>
          <p:cNvPr id="14" name="Oval 13">
            <a:extLst>
              <a:ext uri="{FF2B5EF4-FFF2-40B4-BE49-F238E27FC236}">
                <a16:creationId xmlns:a16="http://schemas.microsoft.com/office/drawing/2014/main" id="{6C024477-1642-0737-DE86-380BD85CB2CA}"/>
              </a:ext>
            </a:extLst>
          </p:cNvPr>
          <p:cNvSpPr/>
          <p:nvPr userDrawn="1"/>
        </p:nvSpPr>
        <p:spPr>
          <a:xfrm>
            <a:off x="11164580" y="4338987"/>
            <a:ext cx="1715537" cy="1715537"/>
          </a:xfrm>
          <a:prstGeom prst="ellipse">
            <a:avLst/>
          </a:prstGeom>
          <a:noFill/>
          <a:ln w="28575">
            <a:solidFill>
              <a:srgbClr val="A1C8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B81986C8-D0D5-D829-9808-ED8F9E895879}"/>
              </a:ext>
            </a:extLst>
          </p:cNvPr>
          <p:cNvSpPr>
            <a:spLocks noGrp="1"/>
          </p:cNvSpPr>
          <p:nvPr>
            <p:ph type="body" sz="quarter" idx="23" hasCustomPrompt="1"/>
          </p:nvPr>
        </p:nvSpPr>
        <p:spPr>
          <a:xfrm>
            <a:off x="397399" y="1749287"/>
            <a:ext cx="5698601" cy="4456840"/>
          </a:xfrm>
          <a:prstGeom prst="rect">
            <a:avLst/>
          </a:prstGeom>
        </p:spPr>
        <p:txBody>
          <a:bodyPr numCol="1"/>
          <a:lstStyle>
            <a:lvl1pPr marL="285750" indent="-285750">
              <a:buClr>
                <a:srgbClr val="A1C861"/>
              </a:buClr>
              <a:buFont typeface="Arial" panose="020B0604020202020204" pitchFamily="34" charset="0"/>
              <a:buChar char="•"/>
              <a:defRPr sz="1500">
                <a:latin typeface="Helvetica" pitchFamily="2" charset="0"/>
              </a:defRPr>
            </a:lvl1pPr>
            <a:lvl2pPr marL="800100" indent="-342900">
              <a:buClr>
                <a:srgbClr val="A1C861"/>
              </a:buClr>
              <a:buFont typeface="Arial" panose="020B0604020202020204" pitchFamily="34" charset="0"/>
              <a:buChar char="•"/>
              <a:defRPr>
                <a:latin typeface="Helvetica" pitchFamily="2" charset="0"/>
              </a:defRPr>
            </a:lvl2pPr>
            <a:lvl3pPr>
              <a:buClr>
                <a:srgbClr val="A1C861"/>
              </a:buClr>
              <a:defRPr>
                <a:latin typeface="Helvetica" pitchFamily="2" charset="0"/>
              </a:defRPr>
            </a:lvl3pPr>
            <a:lvl4pPr>
              <a:buClr>
                <a:srgbClr val="A1C861"/>
              </a:buClr>
              <a:defRPr>
                <a:latin typeface="Helvetica" pitchFamily="2" charset="0"/>
              </a:defRPr>
            </a:lvl4pPr>
            <a:lvl5pPr>
              <a:buClr>
                <a:srgbClr val="A1C861"/>
              </a:buClr>
              <a:defRPr>
                <a:latin typeface="Helvetica" pitchFamily="2" charset="0"/>
              </a:defRPr>
            </a:lvl5pPr>
            <a:lvl6pPr>
              <a:buClr>
                <a:srgbClr val="A1C861"/>
              </a:buClr>
              <a:defRPr>
                <a:latin typeface="Helvetica" pitchFamily="2" charset="0"/>
              </a:defRPr>
            </a:lvl6pPr>
            <a:lvl7pPr>
              <a:buClr>
                <a:srgbClr val="A1C861"/>
              </a:buClr>
              <a:defRPr>
                <a:latin typeface="Helvetica" pitchFamily="2" charset="0"/>
              </a:defRPr>
            </a:lvl7pPr>
            <a:lvl8pPr>
              <a:buClr>
                <a:srgbClr val="A1C861"/>
              </a:buClr>
              <a:defRPr>
                <a:latin typeface="Helvetica" pitchFamily="2" charset="0"/>
              </a:defRPr>
            </a:lvl8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dirty="0"/>
              <a:t>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a:t>
            </a:r>
          </a:p>
          <a:p>
            <a:pPr marL="0" marR="0" lvl="0" indent="0" algn="l" defTabSz="914400" rtl="0" eaLnBrk="1" fontAlgn="auto" latinLnBrk="0" hangingPunct="1">
              <a:lnSpc>
                <a:spcPct val="90000"/>
              </a:lnSpc>
              <a:spcBef>
                <a:spcPts val="0"/>
              </a:spcBef>
              <a:spcAft>
                <a:spcPts val="0"/>
              </a:spcAft>
              <a:buClrTx/>
              <a:buSzTx/>
              <a:buFontTx/>
              <a:buNone/>
              <a:tabLst/>
              <a:defRPr/>
            </a:pPr>
            <a:endParaRPr lang="en-GB" dirty="0"/>
          </a:p>
          <a:p>
            <a:pPr lvl="1"/>
            <a:r>
              <a:rPr lang="en-GB" dirty="0"/>
              <a:t>Master text</a:t>
            </a:r>
          </a:p>
          <a:p>
            <a:pPr lvl="2"/>
            <a:r>
              <a:rPr lang="en-GB" dirty="0"/>
              <a:t>Subtext 1</a:t>
            </a:r>
          </a:p>
          <a:p>
            <a:pPr lvl="3"/>
            <a:r>
              <a:rPr lang="en-GB" dirty="0"/>
              <a:t>Subtext 2</a:t>
            </a:r>
          </a:p>
          <a:p>
            <a:pPr lvl="4"/>
            <a:r>
              <a:rPr lang="en-GB" dirty="0"/>
              <a:t>Subtext 3</a:t>
            </a:r>
          </a:p>
          <a:p>
            <a:pPr lvl="5"/>
            <a:r>
              <a:rPr lang="en-GB" dirty="0"/>
              <a:t>Subtext 4</a:t>
            </a:r>
          </a:p>
          <a:p>
            <a:pPr lvl="6"/>
            <a:r>
              <a:rPr lang="en-GB" dirty="0"/>
              <a:t>Subtext 5</a:t>
            </a:r>
          </a:p>
          <a:p>
            <a:pPr lvl="7"/>
            <a:r>
              <a:rPr lang="en-GB" dirty="0"/>
              <a:t>Subtext 6</a:t>
            </a:r>
            <a:endParaRPr lang="en-US" dirty="0"/>
          </a:p>
        </p:txBody>
      </p:sp>
    </p:spTree>
    <p:extLst>
      <p:ext uri="{BB962C8B-B14F-4D97-AF65-F5344CB8AC3E}">
        <p14:creationId xmlns:p14="http://schemas.microsoft.com/office/powerpoint/2010/main" val="1701291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RITTEN CASE STUDY-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6BCEE8-72B5-4566-5B67-D25A1C1A984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 Placeholder 6">
            <a:extLst>
              <a:ext uri="{FF2B5EF4-FFF2-40B4-BE49-F238E27FC236}">
                <a16:creationId xmlns:a16="http://schemas.microsoft.com/office/drawing/2014/main" id="{9BB1ACFF-91AE-CB88-A49C-2A8603E55C46}"/>
              </a:ext>
            </a:extLst>
          </p:cNvPr>
          <p:cNvSpPr>
            <a:spLocks noGrp="1"/>
          </p:cNvSpPr>
          <p:nvPr>
            <p:ph type="body" sz="quarter" idx="19" hasCustomPrompt="1"/>
          </p:nvPr>
        </p:nvSpPr>
        <p:spPr>
          <a:xfrm>
            <a:off x="397399" y="584285"/>
            <a:ext cx="9327173" cy="736515"/>
          </a:xfrm>
          <a:prstGeom prst="rect">
            <a:avLst/>
          </a:prstGeom>
        </p:spPr>
        <p:txBody>
          <a:bodyPr/>
          <a:lstStyle>
            <a:lvl1pPr marL="0" indent="0">
              <a:spcBef>
                <a:spcPts val="0"/>
              </a:spcBef>
              <a:buFontTx/>
              <a:buNone/>
              <a:defRPr sz="2400" b="1" i="0" cap="all" baseline="0">
                <a:solidFill>
                  <a:srgbClr val="234B5B"/>
                </a:solidFill>
                <a:latin typeface="Helvetica" pitchFamily="2" charset="0"/>
                <a:cs typeface="Arial" panose="020B0604020202020204" pitchFamily="34" charset="0"/>
              </a:defRPr>
            </a:lvl1pPr>
          </a:lstStyle>
          <a:p>
            <a:pPr lvl="0"/>
            <a:r>
              <a:rPr lang="en-GB" dirty="0"/>
              <a:t>Heading set at 24pt</a:t>
            </a:r>
          </a:p>
        </p:txBody>
      </p:sp>
      <p:sp>
        <p:nvSpPr>
          <p:cNvPr id="2" name="Text Placeholder 3">
            <a:extLst>
              <a:ext uri="{FF2B5EF4-FFF2-40B4-BE49-F238E27FC236}">
                <a16:creationId xmlns:a16="http://schemas.microsoft.com/office/drawing/2014/main" id="{CFE693F1-A754-7FBD-C609-DD0C3705F88A}"/>
              </a:ext>
            </a:extLst>
          </p:cNvPr>
          <p:cNvSpPr>
            <a:spLocks noGrp="1"/>
          </p:cNvSpPr>
          <p:nvPr>
            <p:ph type="body" sz="quarter" idx="23" hasCustomPrompt="1"/>
          </p:nvPr>
        </p:nvSpPr>
        <p:spPr>
          <a:xfrm>
            <a:off x="397399" y="1749287"/>
            <a:ext cx="11397202" cy="4456840"/>
          </a:xfrm>
          <a:prstGeom prst="rect">
            <a:avLst/>
          </a:prstGeom>
        </p:spPr>
        <p:txBody>
          <a:bodyPr numCol="2"/>
          <a:lstStyle>
            <a:lvl1pPr marL="0" indent="0">
              <a:buClr>
                <a:srgbClr val="A1C861"/>
              </a:buClr>
              <a:buFont typeface="Arial" panose="020B0604020202020204" pitchFamily="34" charset="0"/>
              <a:buChar char="•"/>
              <a:defRPr sz="1500">
                <a:latin typeface="Helvetica" pitchFamily="2" charset="0"/>
              </a:defRPr>
            </a:lvl1pPr>
            <a:lvl2pPr marL="800100" indent="-342900">
              <a:buClr>
                <a:srgbClr val="A1C861"/>
              </a:buClr>
              <a:buFont typeface="Arial" panose="020B0604020202020204" pitchFamily="34" charset="0"/>
              <a:buChar char="•"/>
              <a:defRPr>
                <a:latin typeface="Helvetica" pitchFamily="2" charset="0"/>
              </a:defRPr>
            </a:lvl2pPr>
            <a:lvl3pPr>
              <a:buClr>
                <a:srgbClr val="A1C861"/>
              </a:buClr>
              <a:defRPr>
                <a:latin typeface="Helvetica" pitchFamily="2" charset="0"/>
              </a:defRPr>
            </a:lvl3pPr>
            <a:lvl4pPr>
              <a:buClr>
                <a:srgbClr val="A1C861"/>
              </a:buClr>
              <a:defRPr>
                <a:latin typeface="Helvetica" pitchFamily="2" charset="0"/>
              </a:defRPr>
            </a:lvl4pPr>
            <a:lvl5pPr>
              <a:buClr>
                <a:srgbClr val="A1C861"/>
              </a:buClr>
              <a:defRPr>
                <a:latin typeface="Helvetica" pitchFamily="2" charset="0"/>
              </a:defRPr>
            </a:lvl5pPr>
            <a:lvl6pPr>
              <a:buClr>
                <a:srgbClr val="A1C861"/>
              </a:buClr>
              <a:defRPr>
                <a:latin typeface="Helvetica" pitchFamily="2" charset="0"/>
              </a:defRPr>
            </a:lvl6pPr>
            <a:lvl7pPr>
              <a:buClr>
                <a:srgbClr val="A1C861"/>
              </a:buClr>
              <a:defRPr>
                <a:latin typeface="Helvetica" pitchFamily="2" charset="0"/>
              </a:defRPr>
            </a:lvl7pPr>
            <a:lvl8pPr>
              <a:buClr>
                <a:srgbClr val="A1C861"/>
              </a:buClr>
              <a:defRPr>
                <a:latin typeface="Helvetica" pitchFamily="2" charset="0"/>
              </a:defRPr>
            </a:lvl8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dirty="0"/>
              <a:t>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a:t>
            </a:r>
          </a:p>
          <a:p>
            <a:pPr lvl="1"/>
            <a:r>
              <a:rPr lang="en-GB" dirty="0"/>
              <a:t>Master text</a:t>
            </a:r>
          </a:p>
          <a:p>
            <a:pPr lvl="2"/>
            <a:r>
              <a:rPr lang="en-GB" dirty="0"/>
              <a:t>Subtext 1</a:t>
            </a:r>
          </a:p>
          <a:p>
            <a:pPr lvl="3"/>
            <a:r>
              <a:rPr lang="en-GB" dirty="0"/>
              <a:t>Subtext 2</a:t>
            </a:r>
          </a:p>
          <a:p>
            <a:pPr lvl="4"/>
            <a:r>
              <a:rPr lang="en-GB" dirty="0"/>
              <a:t>Subtext 3</a:t>
            </a:r>
          </a:p>
          <a:p>
            <a:pPr lvl="5"/>
            <a:r>
              <a:rPr lang="en-GB" dirty="0"/>
              <a:t>Subtext 4</a:t>
            </a:r>
          </a:p>
          <a:p>
            <a:pPr lvl="6"/>
            <a:r>
              <a:rPr lang="en-GB" dirty="0"/>
              <a:t>Subtext 5</a:t>
            </a:r>
          </a:p>
          <a:p>
            <a:pPr lvl="7"/>
            <a:r>
              <a:rPr lang="en-GB" dirty="0"/>
              <a:t>Subtext 6</a:t>
            </a:r>
            <a:endParaRPr lang="en-US" dirty="0"/>
          </a:p>
        </p:txBody>
      </p:sp>
    </p:spTree>
    <p:extLst>
      <p:ext uri="{BB962C8B-B14F-4D97-AF65-F5344CB8AC3E}">
        <p14:creationId xmlns:p14="http://schemas.microsoft.com/office/powerpoint/2010/main" val="3651626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DEO CASE STUDY AND TEX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E79B5E2-3CE6-A190-0303-A6405773D53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 Placeholder 6">
            <a:extLst>
              <a:ext uri="{FF2B5EF4-FFF2-40B4-BE49-F238E27FC236}">
                <a16:creationId xmlns:a16="http://schemas.microsoft.com/office/drawing/2014/main" id="{E26A7B79-7055-0C9F-1824-65BAEF522BF3}"/>
              </a:ext>
            </a:extLst>
          </p:cNvPr>
          <p:cNvSpPr>
            <a:spLocks noGrp="1"/>
          </p:cNvSpPr>
          <p:nvPr>
            <p:ph type="body" sz="quarter" idx="19" hasCustomPrompt="1"/>
          </p:nvPr>
        </p:nvSpPr>
        <p:spPr>
          <a:xfrm>
            <a:off x="397399" y="584285"/>
            <a:ext cx="9327173" cy="736515"/>
          </a:xfrm>
          <a:prstGeom prst="rect">
            <a:avLst/>
          </a:prstGeom>
        </p:spPr>
        <p:txBody>
          <a:bodyPr/>
          <a:lstStyle>
            <a:lvl1pPr marL="0" indent="0">
              <a:spcBef>
                <a:spcPts val="0"/>
              </a:spcBef>
              <a:buFontTx/>
              <a:buNone/>
              <a:defRPr sz="2400" b="1" i="0" cap="all" baseline="0">
                <a:solidFill>
                  <a:srgbClr val="234B5B"/>
                </a:solidFill>
                <a:latin typeface="Helvetica" pitchFamily="2" charset="0"/>
                <a:cs typeface="Arial" panose="020B0604020202020204" pitchFamily="34" charset="0"/>
              </a:defRPr>
            </a:lvl1pPr>
          </a:lstStyle>
          <a:p>
            <a:pPr lvl="0"/>
            <a:r>
              <a:rPr lang="en-GB" dirty="0"/>
              <a:t>Heading set at 24pt</a:t>
            </a:r>
          </a:p>
        </p:txBody>
      </p:sp>
      <p:sp>
        <p:nvSpPr>
          <p:cNvPr id="2" name="Media Placeholder 9">
            <a:extLst>
              <a:ext uri="{FF2B5EF4-FFF2-40B4-BE49-F238E27FC236}">
                <a16:creationId xmlns:a16="http://schemas.microsoft.com/office/drawing/2014/main" id="{D2B0F8C0-8556-89BC-BEB2-9CE4917FBA05}"/>
              </a:ext>
            </a:extLst>
          </p:cNvPr>
          <p:cNvSpPr>
            <a:spLocks noGrp="1"/>
          </p:cNvSpPr>
          <p:nvPr>
            <p:ph type="media" sz="quarter" idx="25"/>
          </p:nvPr>
        </p:nvSpPr>
        <p:spPr>
          <a:xfrm>
            <a:off x="6205821" y="1749287"/>
            <a:ext cx="5698601" cy="4300537"/>
          </a:xfrm>
          <a:prstGeom prst="rect">
            <a:avLst/>
          </a:prstGeom>
        </p:spPr>
        <p:txBody>
          <a:bodyPr/>
          <a:lstStyle/>
          <a:p>
            <a:endParaRPr lang="en-US" dirty="0"/>
          </a:p>
        </p:txBody>
      </p:sp>
      <p:sp>
        <p:nvSpPr>
          <p:cNvPr id="3" name="Text Placeholder 3">
            <a:extLst>
              <a:ext uri="{FF2B5EF4-FFF2-40B4-BE49-F238E27FC236}">
                <a16:creationId xmlns:a16="http://schemas.microsoft.com/office/drawing/2014/main" id="{1F8B13C9-41B1-149D-04F3-3A6BDB6C874C}"/>
              </a:ext>
            </a:extLst>
          </p:cNvPr>
          <p:cNvSpPr>
            <a:spLocks noGrp="1"/>
          </p:cNvSpPr>
          <p:nvPr>
            <p:ph type="body" sz="quarter" idx="23" hasCustomPrompt="1"/>
          </p:nvPr>
        </p:nvSpPr>
        <p:spPr>
          <a:xfrm>
            <a:off x="397399" y="1749287"/>
            <a:ext cx="5698601" cy="4456840"/>
          </a:xfrm>
          <a:prstGeom prst="rect">
            <a:avLst/>
          </a:prstGeom>
        </p:spPr>
        <p:txBody>
          <a:bodyPr numCol="1"/>
          <a:lstStyle>
            <a:lvl1pPr marL="285750" indent="-285750">
              <a:buClr>
                <a:srgbClr val="A1C861"/>
              </a:buClr>
              <a:buFont typeface="Arial" panose="020B0604020202020204" pitchFamily="34" charset="0"/>
              <a:buChar char="•"/>
              <a:defRPr sz="1500">
                <a:latin typeface="Helvetica" pitchFamily="2" charset="0"/>
              </a:defRPr>
            </a:lvl1pPr>
            <a:lvl2pPr marL="800100" indent="-342900">
              <a:buClr>
                <a:srgbClr val="A1C861"/>
              </a:buClr>
              <a:buFont typeface="Arial" panose="020B0604020202020204" pitchFamily="34" charset="0"/>
              <a:buChar char="•"/>
              <a:defRPr>
                <a:latin typeface="Helvetica" pitchFamily="2" charset="0"/>
              </a:defRPr>
            </a:lvl2pPr>
            <a:lvl3pPr>
              <a:buClr>
                <a:srgbClr val="A1C861"/>
              </a:buClr>
              <a:defRPr>
                <a:latin typeface="Helvetica" pitchFamily="2" charset="0"/>
              </a:defRPr>
            </a:lvl3pPr>
            <a:lvl4pPr>
              <a:buClr>
                <a:srgbClr val="A1C861"/>
              </a:buClr>
              <a:defRPr>
                <a:latin typeface="Helvetica" pitchFamily="2" charset="0"/>
              </a:defRPr>
            </a:lvl4pPr>
            <a:lvl5pPr>
              <a:buClr>
                <a:srgbClr val="A1C861"/>
              </a:buClr>
              <a:defRPr>
                <a:latin typeface="Helvetica" pitchFamily="2" charset="0"/>
              </a:defRPr>
            </a:lvl5pPr>
            <a:lvl6pPr>
              <a:buClr>
                <a:srgbClr val="A1C861"/>
              </a:buClr>
              <a:defRPr>
                <a:latin typeface="Helvetica" pitchFamily="2" charset="0"/>
              </a:defRPr>
            </a:lvl6pPr>
            <a:lvl7pPr>
              <a:buClr>
                <a:srgbClr val="A1C861"/>
              </a:buClr>
              <a:defRPr>
                <a:latin typeface="Helvetica" pitchFamily="2" charset="0"/>
              </a:defRPr>
            </a:lvl7pPr>
            <a:lvl8pPr>
              <a:buClr>
                <a:srgbClr val="A1C861"/>
              </a:buClr>
              <a:defRPr>
                <a:latin typeface="Helvetica" pitchFamily="2" charset="0"/>
              </a:defRPr>
            </a:lvl8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dirty="0"/>
              <a:t>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a:t>
            </a:r>
          </a:p>
          <a:p>
            <a:pPr marL="0" marR="0" lvl="0" indent="0" algn="l" defTabSz="914400" rtl="0" eaLnBrk="1" fontAlgn="auto" latinLnBrk="0" hangingPunct="1">
              <a:lnSpc>
                <a:spcPct val="90000"/>
              </a:lnSpc>
              <a:spcBef>
                <a:spcPts val="0"/>
              </a:spcBef>
              <a:spcAft>
                <a:spcPts val="0"/>
              </a:spcAft>
              <a:buClrTx/>
              <a:buSzTx/>
              <a:buFontTx/>
              <a:buNone/>
              <a:tabLst/>
              <a:defRPr/>
            </a:pPr>
            <a:endParaRPr lang="en-GB" dirty="0"/>
          </a:p>
          <a:p>
            <a:pPr lvl="1"/>
            <a:r>
              <a:rPr lang="en-GB" dirty="0"/>
              <a:t>Master text</a:t>
            </a:r>
          </a:p>
          <a:p>
            <a:pPr lvl="2"/>
            <a:r>
              <a:rPr lang="en-GB" dirty="0"/>
              <a:t>Subtext 1</a:t>
            </a:r>
          </a:p>
          <a:p>
            <a:pPr lvl="3"/>
            <a:r>
              <a:rPr lang="en-GB" dirty="0"/>
              <a:t>Subtext 2</a:t>
            </a:r>
          </a:p>
          <a:p>
            <a:pPr lvl="4"/>
            <a:r>
              <a:rPr lang="en-GB" dirty="0"/>
              <a:t>Subtext 3</a:t>
            </a:r>
          </a:p>
          <a:p>
            <a:pPr lvl="5"/>
            <a:r>
              <a:rPr lang="en-GB" dirty="0"/>
              <a:t>Subtext 4</a:t>
            </a:r>
          </a:p>
          <a:p>
            <a:pPr lvl="6"/>
            <a:r>
              <a:rPr lang="en-GB" dirty="0"/>
              <a:t>Subtext 5</a:t>
            </a:r>
          </a:p>
          <a:p>
            <a:pPr lvl="7"/>
            <a:r>
              <a:rPr lang="en-GB" dirty="0"/>
              <a:t>Subtext 6</a:t>
            </a:r>
            <a:endParaRPr lang="en-US" dirty="0"/>
          </a:p>
        </p:txBody>
      </p:sp>
    </p:spTree>
    <p:extLst>
      <p:ext uri="{BB962C8B-B14F-4D97-AF65-F5344CB8AC3E}">
        <p14:creationId xmlns:p14="http://schemas.microsoft.com/office/powerpoint/2010/main" val="4224870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O CASE STUDY-2">
    <p:spTree>
      <p:nvGrpSpPr>
        <p:cNvPr id="1" name=""/>
        <p:cNvGrpSpPr/>
        <p:nvPr/>
      </p:nvGrpSpPr>
      <p:grpSpPr>
        <a:xfrm>
          <a:off x="0" y="0"/>
          <a:ext cx="0" cy="0"/>
          <a:chOff x="0" y="0"/>
          <a:chExt cx="0" cy="0"/>
        </a:xfrm>
      </p:grpSpPr>
      <p:sp>
        <p:nvSpPr>
          <p:cNvPr id="10" name="Media Placeholder 9">
            <a:extLst>
              <a:ext uri="{FF2B5EF4-FFF2-40B4-BE49-F238E27FC236}">
                <a16:creationId xmlns:a16="http://schemas.microsoft.com/office/drawing/2014/main" id="{1BB7C9D3-3EED-B2CA-EEC5-E437B4FF188B}"/>
              </a:ext>
            </a:extLst>
          </p:cNvPr>
          <p:cNvSpPr>
            <a:spLocks noGrp="1"/>
          </p:cNvSpPr>
          <p:nvPr>
            <p:ph type="media" sz="quarter" idx="25"/>
          </p:nvPr>
        </p:nvSpPr>
        <p:spPr>
          <a:xfrm>
            <a:off x="0" y="-1"/>
            <a:ext cx="12192000" cy="6794851"/>
          </a:xfrm>
          <a:prstGeom prst="rect">
            <a:avLst/>
          </a:prstGeom>
        </p:spPr>
        <p:txBody>
          <a:bodyPr/>
          <a:lstStyle/>
          <a:p>
            <a:endParaRPr lang="en-US"/>
          </a:p>
        </p:txBody>
      </p:sp>
      <p:pic>
        <p:nvPicPr>
          <p:cNvPr id="2" name="Picture 1">
            <a:extLst>
              <a:ext uri="{FF2B5EF4-FFF2-40B4-BE49-F238E27FC236}">
                <a16:creationId xmlns:a16="http://schemas.microsoft.com/office/drawing/2014/main" id="{E3732106-B00E-28EE-F314-EE22C4C04B8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741762"/>
            <a:ext cx="12192000" cy="116237"/>
          </a:xfrm>
          <a:prstGeom prst="rect">
            <a:avLst/>
          </a:prstGeom>
        </p:spPr>
      </p:pic>
    </p:spTree>
    <p:extLst>
      <p:ext uri="{BB962C8B-B14F-4D97-AF65-F5344CB8AC3E}">
        <p14:creationId xmlns:p14="http://schemas.microsoft.com/office/powerpoint/2010/main" val="12609533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WITH ADDRES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5C6C2A-432C-0756-A808-F944317A0EB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07659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 POINT STYLIN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6BCEE8-72B5-4566-5B67-D25A1C1A984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 Placeholder 6">
            <a:extLst>
              <a:ext uri="{FF2B5EF4-FFF2-40B4-BE49-F238E27FC236}">
                <a16:creationId xmlns:a16="http://schemas.microsoft.com/office/drawing/2014/main" id="{9BB1ACFF-91AE-CB88-A49C-2A8603E55C46}"/>
              </a:ext>
            </a:extLst>
          </p:cNvPr>
          <p:cNvSpPr>
            <a:spLocks noGrp="1"/>
          </p:cNvSpPr>
          <p:nvPr>
            <p:ph type="body" sz="quarter" idx="19" hasCustomPrompt="1"/>
          </p:nvPr>
        </p:nvSpPr>
        <p:spPr>
          <a:xfrm>
            <a:off x="397399" y="584285"/>
            <a:ext cx="9327173" cy="736515"/>
          </a:xfrm>
          <a:prstGeom prst="rect">
            <a:avLst/>
          </a:prstGeom>
        </p:spPr>
        <p:txBody>
          <a:bodyPr/>
          <a:lstStyle>
            <a:lvl1pPr marL="0" indent="0">
              <a:spcBef>
                <a:spcPts val="0"/>
              </a:spcBef>
              <a:buFontTx/>
              <a:buNone/>
              <a:defRPr sz="2400" b="1" i="0" cap="all" baseline="0">
                <a:solidFill>
                  <a:srgbClr val="234B5B"/>
                </a:solidFill>
                <a:latin typeface="Helvetica" pitchFamily="2" charset="0"/>
                <a:cs typeface="Arial" panose="020B0604020202020204" pitchFamily="34" charset="0"/>
              </a:defRPr>
            </a:lvl1pPr>
          </a:lstStyle>
          <a:p>
            <a:pPr lvl="0"/>
            <a:r>
              <a:rPr lang="en-GB" dirty="0"/>
              <a:t>Heading set at 24pt</a:t>
            </a:r>
          </a:p>
        </p:txBody>
      </p:sp>
      <p:sp>
        <p:nvSpPr>
          <p:cNvPr id="5" name="Text Placeholder 3">
            <a:extLst>
              <a:ext uri="{FF2B5EF4-FFF2-40B4-BE49-F238E27FC236}">
                <a16:creationId xmlns:a16="http://schemas.microsoft.com/office/drawing/2014/main" id="{08E0AC2A-77F3-F526-A697-724D280B1284}"/>
              </a:ext>
            </a:extLst>
          </p:cNvPr>
          <p:cNvSpPr>
            <a:spLocks noGrp="1"/>
          </p:cNvSpPr>
          <p:nvPr>
            <p:ph type="body" sz="quarter" idx="23" hasCustomPrompt="1"/>
          </p:nvPr>
        </p:nvSpPr>
        <p:spPr>
          <a:xfrm>
            <a:off x="397399" y="1749287"/>
            <a:ext cx="11397202" cy="4456840"/>
          </a:xfrm>
          <a:prstGeom prst="rect">
            <a:avLst/>
          </a:prstGeom>
        </p:spPr>
        <p:txBody>
          <a:bodyPr numCol="2"/>
          <a:lstStyle>
            <a:lvl1pPr marL="0" indent="0">
              <a:buClr>
                <a:srgbClr val="A1C861"/>
              </a:buClr>
              <a:buFont typeface="Arial" panose="020B0604020202020204" pitchFamily="34" charset="0"/>
              <a:buChar char="•"/>
              <a:defRPr sz="1500">
                <a:latin typeface="Helvetica" pitchFamily="2" charset="0"/>
              </a:defRPr>
            </a:lvl1pPr>
            <a:lvl2pPr marL="800100" indent="-342900">
              <a:buClr>
                <a:srgbClr val="A1C861"/>
              </a:buClr>
              <a:buFont typeface="Arial" panose="020B0604020202020204" pitchFamily="34" charset="0"/>
              <a:buChar char="•"/>
              <a:defRPr>
                <a:latin typeface="Helvetica" pitchFamily="2" charset="0"/>
              </a:defRPr>
            </a:lvl2pPr>
            <a:lvl3pPr>
              <a:buClr>
                <a:srgbClr val="A1C861"/>
              </a:buClr>
              <a:defRPr>
                <a:latin typeface="Helvetica" pitchFamily="2" charset="0"/>
              </a:defRPr>
            </a:lvl3pPr>
            <a:lvl4pPr>
              <a:buClr>
                <a:srgbClr val="A1C861"/>
              </a:buClr>
              <a:defRPr>
                <a:latin typeface="Helvetica" pitchFamily="2" charset="0"/>
              </a:defRPr>
            </a:lvl4pPr>
            <a:lvl5pPr>
              <a:buClr>
                <a:srgbClr val="A1C861"/>
              </a:buClr>
              <a:defRPr>
                <a:latin typeface="Helvetica" pitchFamily="2" charset="0"/>
              </a:defRPr>
            </a:lvl5pPr>
            <a:lvl6pPr>
              <a:buClr>
                <a:srgbClr val="A1C861"/>
              </a:buClr>
              <a:defRPr>
                <a:latin typeface="Helvetica" pitchFamily="2" charset="0"/>
              </a:defRPr>
            </a:lvl6pPr>
            <a:lvl7pPr>
              <a:buClr>
                <a:srgbClr val="A1C861"/>
              </a:buClr>
              <a:defRPr>
                <a:latin typeface="Helvetica" pitchFamily="2" charset="0"/>
              </a:defRPr>
            </a:lvl7pPr>
            <a:lvl8pPr>
              <a:buClr>
                <a:srgbClr val="A1C861"/>
              </a:buClr>
              <a:defRPr>
                <a:latin typeface="Helvetica" pitchFamily="2" charset="0"/>
              </a:defRPr>
            </a:lvl8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dirty="0"/>
              <a:t>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a:t>
            </a:r>
          </a:p>
          <a:p>
            <a:pPr lvl="1"/>
            <a:r>
              <a:rPr lang="en-GB" dirty="0"/>
              <a:t>Master text</a:t>
            </a:r>
          </a:p>
          <a:p>
            <a:pPr lvl="2"/>
            <a:r>
              <a:rPr lang="en-GB" dirty="0"/>
              <a:t>Subtext 1</a:t>
            </a:r>
          </a:p>
          <a:p>
            <a:pPr lvl="3"/>
            <a:r>
              <a:rPr lang="en-GB" dirty="0"/>
              <a:t>Subtext 2</a:t>
            </a:r>
          </a:p>
          <a:p>
            <a:pPr lvl="4"/>
            <a:r>
              <a:rPr lang="en-GB" dirty="0"/>
              <a:t>Subtext 3</a:t>
            </a:r>
          </a:p>
          <a:p>
            <a:pPr lvl="5"/>
            <a:r>
              <a:rPr lang="en-GB" dirty="0"/>
              <a:t>Subtext 4</a:t>
            </a:r>
          </a:p>
          <a:p>
            <a:pPr lvl="6"/>
            <a:r>
              <a:rPr lang="en-GB" dirty="0"/>
              <a:t>Subtext 5</a:t>
            </a:r>
          </a:p>
          <a:p>
            <a:pPr lvl="7"/>
            <a:r>
              <a:rPr lang="en-GB" dirty="0"/>
              <a:t>Subtext 6</a:t>
            </a:r>
            <a:endParaRPr lang="en-US" dirty="0"/>
          </a:p>
        </p:txBody>
      </p:sp>
    </p:spTree>
    <p:extLst>
      <p:ext uri="{BB962C8B-B14F-4D97-AF65-F5344CB8AC3E}">
        <p14:creationId xmlns:p14="http://schemas.microsoft.com/office/powerpoint/2010/main" val="5838319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NO ADDRESS">
    <p:spTree>
      <p:nvGrpSpPr>
        <p:cNvPr id="1" name=""/>
        <p:cNvGrpSpPr/>
        <p:nvPr/>
      </p:nvGrpSpPr>
      <p:grpSpPr>
        <a:xfrm>
          <a:off x="0" y="0"/>
          <a:ext cx="0" cy="0"/>
          <a:chOff x="0" y="0"/>
          <a:chExt cx="0" cy="0"/>
        </a:xfrm>
      </p:grpSpPr>
      <p:pic>
        <p:nvPicPr>
          <p:cNvPr id="3" name="Picture 2" descr="A picture containing text, person&#10;&#10;Description automatically generated">
            <a:extLst>
              <a:ext uri="{FF2B5EF4-FFF2-40B4-BE49-F238E27FC236}">
                <a16:creationId xmlns:a16="http://schemas.microsoft.com/office/drawing/2014/main" id="{4024CAF5-3519-3356-889F-90D7E5944C4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69567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ondary ENDING SLIDE">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3C467879-3037-77C9-1135-E3FA7E0DCF6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12211079" cy="6868732"/>
          </a:xfrm>
          <a:prstGeom prst="rect">
            <a:avLst/>
          </a:prstGeom>
        </p:spPr>
      </p:pic>
      <p:pic>
        <p:nvPicPr>
          <p:cNvPr id="4" name="Picture 3">
            <a:extLst>
              <a:ext uri="{FF2B5EF4-FFF2-40B4-BE49-F238E27FC236}">
                <a16:creationId xmlns:a16="http://schemas.microsoft.com/office/drawing/2014/main" id="{93BC34D0-2360-B117-94C8-1B15F41AE70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613450" y="0"/>
            <a:ext cx="5578549" cy="6868732"/>
          </a:xfrm>
          <a:prstGeom prst="rect">
            <a:avLst/>
          </a:prstGeom>
        </p:spPr>
      </p:pic>
    </p:spTree>
    <p:extLst>
      <p:ext uri="{BB962C8B-B14F-4D97-AF65-F5344CB8AC3E}">
        <p14:creationId xmlns:p14="http://schemas.microsoft.com/office/powerpoint/2010/main" val="34931326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8420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UIDE FOR USE">
    <p:spTree>
      <p:nvGrpSpPr>
        <p:cNvPr id="1" name=""/>
        <p:cNvGrpSpPr/>
        <p:nvPr/>
      </p:nvGrpSpPr>
      <p:grpSpPr>
        <a:xfrm>
          <a:off x="0" y="0"/>
          <a:ext cx="0" cy="0"/>
          <a:chOff x="0" y="0"/>
          <a:chExt cx="0" cy="0"/>
        </a:xfrm>
      </p:grpSpPr>
      <p:pic>
        <p:nvPicPr>
          <p:cNvPr id="6" name="Picture 5" descr="Graphical user interface, website&#10;&#10;Description automatically generated">
            <a:extLst>
              <a:ext uri="{FF2B5EF4-FFF2-40B4-BE49-F238E27FC236}">
                <a16:creationId xmlns:a16="http://schemas.microsoft.com/office/drawing/2014/main" id="{052A4527-F737-5FA2-83DA-6193ADDCC22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01528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2 COLUMN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6BCEE8-72B5-4566-5B67-D25A1C1A984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 Placeholder 6">
            <a:extLst>
              <a:ext uri="{FF2B5EF4-FFF2-40B4-BE49-F238E27FC236}">
                <a16:creationId xmlns:a16="http://schemas.microsoft.com/office/drawing/2014/main" id="{9BB1ACFF-91AE-CB88-A49C-2A8603E55C46}"/>
              </a:ext>
            </a:extLst>
          </p:cNvPr>
          <p:cNvSpPr>
            <a:spLocks noGrp="1"/>
          </p:cNvSpPr>
          <p:nvPr>
            <p:ph type="body" sz="quarter" idx="19" hasCustomPrompt="1"/>
          </p:nvPr>
        </p:nvSpPr>
        <p:spPr>
          <a:xfrm>
            <a:off x="397399" y="584285"/>
            <a:ext cx="9327173" cy="736515"/>
          </a:xfrm>
          <a:prstGeom prst="rect">
            <a:avLst/>
          </a:prstGeom>
        </p:spPr>
        <p:txBody>
          <a:bodyPr/>
          <a:lstStyle>
            <a:lvl1pPr marL="0" indent="0">
              <a:spcBef>
                <a:spcPts val="0"/>
              </a:spcBef>
              <a:buFontTx/>
              <a:buNone/>
              <a:defRPr sz="2400" b="1" i="0" cap="all" baseline="0">
                <a:solidFill>
                  <a:srgbClr val="234B5B"/>
                </a:solidFill>
                <a:latin typeface="Helvetica" pitchFamily="2" charset="0"/>
                <a:cs typeface="Arial" panose="020B0604020202020204" pitchFamily="34" charset="0"/>
              </a:defRPr>
            </a:lvl1pPr>
          </a:lstStyle>
          <a:p>
            <a:pPr lvl="0"/>
            <a:r>
              <a:rPr lang="en-GB" dirty="0"/>
              <a:t>Heading set at 24pt</a:t>
            </a:r>
          </a:p>
        </p:txBody>
      </p:sp>
      <p:sp>
        <p:nvSpPr>
          <p:cNvPr id="2" name="Text Placeholder 3">
            <a:extLst>
              <a:ext uri="{FF2B5EF4-FFF2-40B4-BE49-F238E27FC236}">
                <a16:creationId xmlns:a16="http://schemas.microsoft.com/office/drawing/2014/main" id="{D4CDEDA6-2E3F-DA93-CE3F-0B190335CC9A}"/>
              </a:ext>
            </a:extLst>
          </p:cNvPr>
          <p:cNvSpPr>
            <a:spLocks noGrp="1"/>
          </p:cNvSpPr>
          <p:nvPr>
            <p:ph type="body" sz="quarter" idx="23" hasCustomPrompt="1"/>
          </p:nvPr>
        </p:nvSpPr>
        <p:spPr>
          <a:xfrm>
            <a:off x="397399" y="1749287"/>
            <a:ext cx="11397202" cy="4456840"/>
          </a:xfrm>
          <a:prstGeom prst="rect">
            <a:avLst/>
          </a:prstGeom>
        </p:spPr>
        <p:txBody>
          <a:bodyPr numCol="2"/>
          <a:lstStyle>
            <a:lvl1pPr marL="0" indent="0">
              <a:buClr>
                <a:srgbClr val="A1C861"/>
              </a:buClr>
              <a:buFont typeface="Arial" panose="020B0604020202020204" pitchFamily="34" charset="0"/>
              <a:buChar char="•"/>
              <a:defRPr sz="1500">
                <a:latin typeface="Helvetica" pitchFamily="2" charset="0"/>
              </a:defRPr>
            </a:lvl1pPr>
            <a:lvl2pPr marL="800100" indent="-342900">
              <a:buClr>
                <a:srgbClr val="A1C861"/>
              </a:buClr>
              <a:buFont typeface="Arial" panose="020B0604020202020204" pitchFamily="34" charset="0"/>
              <a:buChar char="•"/>
              <a:defRPr>
                <a:latin typeface="Helvetica" pitchFamily="2" charset="0"/>
              </a:defRPr>
            </a:lvl2pPr>
            <a:lvl3pPr>
              <a:buClr>
                <a:srgbClr val="A1C861"/>
              </a:buClr>
              <a:defRPr>
                <a:latin typeface="Helvetica" pitchFamily="2" charset="0"/>
              </a:defRPr>
            </a:lvl3pPr>
            <a:lvl4pPr>
              <a:buClr>
                <a:srgbClr val="A1C861"/>
              </a:buClr>
              <a:defRPr>
                <a:latin typeface="Helvetica" pitchFamily="2" charset="0"/>
              </a:defRPr>
            </a:lvl4pPr>
            <a:lvl5pPr>
              <a:buClr>
                <a:srgbClr val="A1C861"/>
              </a:buClr>
              <a:defRPr>
                <a:latin typeface="Helvetica" pitchFamily="2" charset="0"/>
              </a:defRPr>
            </a:lvl5pPr>
            <a:lvl6pPr>
              <a:buClr>
                <a:srgbClr val="A1C861"/>
              </a:buClr>
              <a:defRPr>
                <a:latin typeface="Helvetica" pitchFamily="2" charset="0"/>
              </a:defRPr>
            </a:lvl6pPr>
            <a:lvl7pPr>
              <a:buClr>
                <a:srgbClr val="A1C861"/>
              </a:buClr>
              <a:defRPr>
                <a:latin typeface="Helvetica" pitchFamily="2" charset="0"/>
              </a:defRPr>
            </a:lvl7pPr>
            <a:lvl8pPr>
              <a:buClr>
                <a:srgbClr val="A1C861"/>
              </a:buClr>
              <a:defRPr>
                <a:latin typeface="Helvetica" pitchFamily="2" charset="0"/>
              </a:defRPr>
            </a:lvl8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dirty="0"/>
              <a:t>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a:t>
            </a:r>
          </a:p>
          <a:p>
            <a:pPr lvl="1"/>
            <a:r>
              <a:rPr lang="en-GB" dirty="0"/>
              <a:t>Master text</a:t>
            </a:r>
          </a:p>
          <a:p>
            <a:pPr lvl="2"/>
            <a:r>
              <a:rPr lang="en-GB" dirty="0"/>
              <a:t>Subtext 1</a:t>
            </a:r>
          </a:p>
          <a:p>
            <a:pPr lvl="3"/>
            <a:r>
              <a:rPr lang="en-GB" dirty="0"/>
              <a:t>Subtext 2</a:t>
            </a:r>
          </a:p>
          <a:p>
            <a:pPr lvl="4"/>
            <a:r>
              <a:rPr lang="en-GB" dirty="0"/>
              <a:t>Subtext 3</a:t>
            </a:r>
          </a:p>
          <a:p>
            <a:pPr lvl="5"/>
            <a:r>
              <a:rPr lang="en-GB" dirty="0"/>
              <a:t>Subtext 4</a:t>
            </a:r>
          </a:p>
          <a:p>
            <a:pPr lvl="6"/>
            <a:r>
              <a:rPr lang="en-GB" dirty="0"/>
              <a:t>Subtext 5</a:t>
            </a:r>
          </a:p>
          <a:p>
            <a:pPr lvl="7"/>
            <a:r>
              <a:rPr lang="en-GB" dirty="0"/>
              <a:t>Subtext 6</a:t>
            </a:r>
            <a:endParaRPr lang="en-US" dirty="0"/>
          </a:p>
        </p:txBody>
      </p:sp>
    </p:spTree>
    <p:extLst>
      <p:ext uri="{BB962C8B-B14F-4D97-AF65-F5344CB8AC3E}">
        <p14:creationId xmlns:p14="http://schemas.microsoft.com/office/powerpoint/2010/main" val="3601254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6BCEE8-72B5-4566-5B67-D25A1C1A984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 Placeholder 6">
            <a:extLst>
              <a:ext uri="{FF2B5EF4-FFF2-40B4-BE49-F238E27FC236}">
                <a16:creationId xmlns:a16="http://schemas.microsoft.com/office/drawing/2014/main" id="{9BB1ACFF-91AE-CB88-A49C-2A8603E55C46}"/>
              </a:ext>
            </a:extLst>
          </p:cNvPr>
          <p:cNvSpPr>
            <a:spLocks noGrp="1"/>
          </p:cNvSpPr>
          <p:nvPr>
            <p:ph type="body" sz="quarter" idx="19" hasCustomPrompt="1"/>
          </p:nvPr>
        </p:nvSpPr>
        <p:spPr>
          <a:xfrm>
            <a:off x="397399" y="584285"/>
            <a:ext cx="9327173" cy="736515"/>
          </a:xfrm>
          <a:prstGeom prst="rect">
            <a:avLst/>
          </a:prstGeom>
        </p:spPr>
        <p:txBody>
          <a:bodyPr/>
          <a:lstStyle>
            <a:lvl1pPr marL="0" indent="0">
              <a:spcBef>
                <a:spcPts val="0"/>
              </a:spcBef>
              <a:buFontTx/>
              <a:buNone/>
              <a:defRPr sz="2400" b="1" i="0" cap="all" baseline="0">
                <a:solidFill>
                  <a:srgbClr val="234B5B"/>
                </a:solidFill>
                <a:latin typeface="Helvetica" pitchFamily="2" charset="0"/>
                <a:cs typeface="Arial" panose="020B0604020202020204" pitchFamily="34" charset="0"/>
              </a:defRPr>
            </a:lvl1pPr>
          </a:lstStyle>
          <a:p>
            <a:pPr lvl="0"/>
            <a:r>
              <a:rPr lang="en-GB" dirty="0"/>
              <a:t>Heading set at 24pt</a:t>
            </a:r>
          </a:p>
        </p:txBody>
      </p:sp>
      <p:sp>
        <p:nvSpPr>
          <p:cNvPr id="5" name="Text Placeholder 3">
            <a:extLst>
              <a:ext uri="{FF2B5EF4-FFF2-40B4-BE49-F238E27FC236}">
                <a16:creationId xmlns:a16="http://schemas.microsoft.com/office/drawing/2014/main" id="{23617290-0BFF-CE8A-9FFE-E560268210CF}"/>
              </a:ext>
            </a:extLst>
          </p:cNvPr>
          <p:cNvSpPr>
            <a:spLocks noGrp="1"/>
          </p:cNvSpPr>
          <p:nvPr>
            <p:ph type="body" sz="quarter" idx="23" hasCustomPrompt="1"/>
          </p:nvPr>
        </p:nvSpPr>
        <p:spPr>
          <a:xfrm>
            <a:off x="397399" y="1749287"/>
            <a:ext cx="11397202" cy="4456840"/>
          </a:xfrm>
          <a:prstGeom prst="rect">
            <a:avLst/>
          </a:prstGeom>
        </p:spPr>
        <p:txBody>
          <a:bodyPr numCol="1"/>
          <a:lstStyle>
            <a:lvl1pPr marL="285750" indent="-285750">
              <a:buClr>
                <a:srgbClr val="A1C861"/>
              </a:buClr>
              <a:buFont typeface="Arial" panose="020B0604020202020204" pitchFamily="34" charset="0"/>
              <a:buChar char="•"/>
              <a:defRPr sz="1500">
                <a:latin typeface="Helvetica" pitchFamily="2" charset="0"/>
              </a:defRPr>
            </a:lvl1pPr>
            <a:lvl2pPr marL="800100" indent="-342900">
              <a:buClr>
                <a:srgbClr val="A1C861"/>
              </a:buClr>
              <a:buFont typeface="Arial" panose="020B0604020202020204" pitchFamily="34" charset="0"/>
              <a:buChar char="•"/>
              <a:defRPr>
                <a:latin typeface="Helvetica" pitchFamily="2" charset="0"/>
              </a:defRPr>
            </a:lvl2pPr>
            <a:lvl3pPr>
              <a:buClr>
                <a:srgbClr val="A1C861"/>
              </a:buClr>
              <a:defRPr>
                <a:latin typeface="Helvetica" pitchFamily="2" charset="0"/>
              </a:defRPr>
            </a:lvl3pPr>
            <a:lvl4pPr>
              <a:buClr>
                <a:srgbClr val="A1C861"/>
              </a:buClr>
              <a:defRPr>
                <a:latin typeface="Helvetica" pitchFamily="2" charset="0"/>
              </a:defRPr>
            </a:lvl4pPr>
            <a:lvl5pPr>
              <a:buClr>
                <a:srgbClr val="A1C861"/>
              </a:buClr>
              <a:defRPr>
                <a:latin typeface="Helvetica" pitchFamily="2" charset="0"/>
              </a:defRPr>
            </a:lvl5pPr>
            <a:lvl6pPr>
              <a:buClr>
                <a:srgbClr val="A1C861"/>
              </a:buClr>
              <a:defRPr>
                <a:latin typeface="Helvetica" pitchFamily="2" charset="0"/>
              </a:defRPr>
            </a:lvl6pPr>
            <a:lvl7pPr>
              <a:buClr>
                <a:srgbClr val="A1C861"/>
              </a:buClr>
              <a:defRPr>
                <a:latin typeface="Helvetica" pitchFamily="2" charset="0"/>
              </a:defRPr>
            </a:lvl7pPr>
            <a:lvl8pPr>
              <a:buClr>
                <a:srgbClr val="A1C861"/>
              </a:buClr>
              <a:defRPr>
                <a:latin typeface="Helvetica" pitchFamily="2" charset="0"/>
              </a:defRPr>
            </a:lvl8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dirty="0"/>
              <a:t>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a:t>
            </a:r>
            <a:br>
              <a:rPr lang="en-GB" dirty="0"/>
            </a:br>
            <a:endParaRPr lang="en-GB" dirty="0"/>
          </a:p>
          <a:p>
            <a:pPr lvl="1"/>
            <a:r>
              <a:rPr lang="en-GB" dirty="0"/>
              <a:t>Master text</a:t>
            </a:r>
          </a:p>
          <a:p>
            <a:pPr lvl="2"/>
            <a:r>
              <a:rPr lang="en-GB" dirty="0"/>
              <a:t>Subtext 1</a:t>
            </a:r>
          </a:p>
          <a:p>
            <a:pPr lvl="3"/>
            <a:r>
              <a:rPr lang="en-GB" dirty="0"/>
              <a:t>Subtext 2</a:t>
            </a:r>
          </a:p>
          <a:p>
            <a:pPr lvl="4"/>
            <a:r>
              <a:rPr lang="en-GB" dirty="0"/>
              <a:t>Subtext 3</a:t>
            </a:r>
          </a:p>
          <a:p>
            <a:pPr lvl="5"/>
            <a:r>
              <a:rPr lang="en-GB" dirty="0"/>
              <a:t>Subtext 4</a:t>
            </a:r>
          </a:p>
          <a:p>
            <a:pPr lvl="6"/>
            <a:r>
              <a:rPr lang="en-GB" dirty="0"/>
              <a:t>Subtext 5</a:t>
            </a:r>
          </a:p>
          <a:p>
            <a:pPr lvl="7"/>
            <a:r>
              <a:rPr lang="en-GB" dirty="0"/>
              <a:t>Subtext 6</a:t>
            </a:r>
            <a:endParaRPr lang="en-US" dirty="0"/>
          </a:p>
        </p:txBody>
      </p:sp>
    </p:spTree>
    <p:extLst>
      <p:ext uri="{BB962C8B-B14F-4D97-AF65-F5344CB8AC3E}">
        <p14:creationId xmlns:p14="http://schemas.microsoft.com/office/powerpoint/2010/main" val="1204300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IMAGE AND TEX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623CF6-7440-6FCA-87A2-7D163FC6AFB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 Placeholder 6">
            <a:extLst>
              <a:ext uri="{FF2B5EF4-FFF2-40B4-BE49-F238E27FC236}">
                <a16:creationId xmlns:a16="http://schemas.microsoft.com/office/drawing/2014/main" id="{E26A7B79-7055-0C9F-1824-65BAEF522BF3}"/>
              </a:ext>
            </a:extLst>
          </p:cNvPr>
          <p:cNvSpPr>
            <a:spLocks noGrp="1"/>
          </p:cNvSpPr>
          <p:nvPr>
            <p:ph type="body" sz="quarter" idx="19" hasCustomPrompt="1"/>
          </p:nvPr>
        </p:nvSpPr>
        <p:spPr>
          <a:xfrm>
            <a:off x="397399" y="584285"/>
            <a:ext cx="9327173" cy="736515"/>
          </a:xfrm>
          <a:prstGeom prst="rect">
            <a:avLst/>
          </a:prstGeom>
        </p:spPr>
        <p:txBody>
          <a:bodyPr/>
          <a:lstStyle>
            <a:lvl1pPr marL="0" indent="0">
              <a:spcBef>
                <a:spcPts val="0"/>
              </a:spcBef>
              <a:buFontTx/>
              <a:buNone/>
              <a:defRPr sz="2400" b="1" i="0" cap="all" baseline="0">
                <a:solidFill>
                  <a:srgbClr val="234B5B"/>
                </a:solidFill>
                <a:latin typeface="Helvetica" pitchFamily="2" charset="0"/>
                <a:cs typeface="Arial" panose="020B0604020202020204" pitchFamily="34" charset="0"/>
              </a:defRPr>
            </a:lvl1pPr>
          </a:lstStyle>
          <a:p>
            <a:pPr lvl="0"/>
            <a:r>
              <a:rPr lang="en-GB" dirty="0"/>
              <a:t>Heading set at 24pt</a:t>
            </a:r>
          </a:p>
        </p:txBody>
      </p:sp>
      <p:sp>
        <p:nvSpPr>
          <p:cNvPr id="13" name="Picture Placeholder 17">
            <a:extLst>
              <a:ext uri="{FF2B5EF4-FFF2-40B4-BE49-F238E27FC236}">
                <a16:creationId xmlns:a16="http://schemas.microsoft.com/office/drawing/2014/main" id="{D6A0B38B-1791-9764-52F6-68F6650EE9A5}"/>
              </a:ext>
            </a:extLst>
          </p:cNvPr>
          <p:cNvSpPr>
            <a:spLocks noGrp="1"/>
          </p:cNvSpPr>
          <p:nvPr>
            <p:ph type="pic" sz="quarter" idx="16"/>
          </p:nvPr>
        </p:nvSpPr>
        <p:spPr>
          <a:xfrm>
            <a:off x="6986885" y="1753959"/>
            <a:ext cx="4265910" cy="4300565"/>
          </a:xfrm>
          <a:prstGeom prst="ellipse">
            <a:avLst/>
          </a:prstGeom>
        </p:spPr>
        <p:txBody>
          <a:bodyPr/>
          <a:lstStyle/>
          <a:p>
            <a:endParaRPr lang="en-US"/>
          </a:p>
        </p:txBody>
      </p:sp>
      <p:sp>
        <p:nvSpPr>
          <p:cNvPr id="14" name="Oval 13">
            <a:extLst>
              <a:ext uri="{FF2B5EF4-FFF2-40B4-BE49-F238E27FC236}">
                <a16:creationId xmlns:a16="http://schemas.microsoft.com/office/drawing/2014/main" id="{6C024477-1642-0737-DE86-380BD85CB2CA}"/>
              </a:ext>
            </a:extLst>
          </p:cNvPr>
          <p:cNvSpPr/>
          <p:nvPr userDrawn="1"/>
        </p:nvSpPr>
        <p:spPr>
          <a:xfrm>
            <a:off x="11164580" y="4338987"/>
            <a:ext cx="1715537" cy="1715537"/>
          </a:xfrm>
          <a:prstGeom prst="ellipse">
            <a:avLst/>
          </a:prstGeom>
          <a:noFill/>
          <a:ln w="28575">
            <a:solidFill>
              <a:srgbClr val="A1C8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4816D42D-40A9-F81A-5BC1-253FAEDD5A79}"/>
              </a:ext>
            </a:extLst>
          </p:cNvPr>
          <p:cNvSpPr>
            <a:spLocks noGrp="1"/>
          </p:cNvSpPr>
          <p:nvPr>
            <p:ph type="body" sz="quarter" idx="23" hasCustomPrompt="1"/>
          </p:nvPr>
        </p:nvSpPr>
        <p:spPr>
          <a:xfrm>
            <a:off x="397399" y="1749287"/>
            <a:ext cx="5698601" cy="4456840"/>
          </a:xfrm>
          <a:prstGeom prst="rect">
            <a:avLst/>
          </a:prstGeom>
        </p:spPr>
        <p:txBody>
          <a:bodyPr numCol="1"/>
          <a:lstStyle>
            <a:lvl1pPr marL="285750" indent="-285750">
              <a:buClr>
                <a:srgbClr val="A1C861"/>
              </a:buClr>
              <a:buFont typeface="Arial" panose="020B0604020202020204" pitchFamily="34" charset="0"/>
              <a:buChar char="•"/>
              <a:defRPr sz="1500">
                <a:latin typeface="Helvetica" pitchFamily="2" charset="0"/>
              </a:defRPr>
            </a:lvl1pPr>
            <a:lvl2pPr marL="800100" indent="-342900">
              <a:buClr>
                <a:srgbClr val="A1C861"/>
              </a:buClr>
              <a:buFont typeface="Arial" panose="020B0604020202020204" pitchFamily="34" charset="0"/>
              <a:buChar char="•"/>
              <a:defRPr>
                <a:latin typeface="Helvetica" pitchFamily="2" charset="0"/>
              </a:defRPr>
            </a:lvl2pPr>
            <a:lvl3pPr>
              <a:buClr>
                <a:srgbClr val="A1C861"/>
              </a:buClr>
              <a:defRPr>
                <a:latin typeface="Helvetica" pitchFamily="2" charset="0"/>
              </a:defRPr>
            </a:lvl3pPr>
            <a:lvl4pPr>
              <a:buClr>
                <a:srgbClr val="A1C861"/>
              </a:buClr>
              <a:defRPr>
                <a:latin typeface="Helvetica" pitchFamily="2" charset="0"/>
              </a:defRPr>
            </a:lvl4pPr>
            <a:lvl5pPr>
              <a:buClr>
                <a:srgbClr val="A1C861"/>
              </a:buClr>
              <a:defRPr>
                <a:latin typeface="Helvetica" pitchFamily="2" charset="0"/>
              </a:defRPr>
            </a:lvl5pPr>
            <a:lvl6pPr>
              <a:buClr>
                <a:srgbClr val="A1C861"/>
              </a:buClr>
              <a:defRPr>
                <a:latin typeface="Helvetica" pitchFamily="2" charset="0"/>
              </a:defRPr>
            </a:lvl6pPr>
            <a:lvl7pPr>
              <a:buClr>
                <a:srgbClr val="A1C861"/>
              </a:buClr>
              <a:defRPr>
                <a:latin typeface="Helvetica" pitchFamily="2" charset="0"/>
              </a:defRPr>
            </a:lvl7pPr>
            <a:lvl8pPr>
              <a:buClr>
                <a:srgbClr val="A1C861"/>
              </a:buClr>
              <a:defRPr>
                <a:latin typeface="Helvetica" pitchFamily="2" charset="0"/>
              </a:defRPr>
            </a:lvl8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dirty="0"/>
              <a:t>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a:t>
            </a:r>
          </a:p>
          <a:p>
            <a:pPr marL="0" marR="0" lvl="0" indent="0" algn="l" defTabSz="914400" rtl="0" eaLnBrk="1" fontAlgn="auto" latinLnBrk="0" hangingPunct="1">
              <a:lnSpc>
                <a:spcPct val="90000"/>
              </a:lnSpc>
              <a:spcBef>
                <a:spcPts val="0"/>
              </a:spcBef>
              <a:spcAft>
                <a:spcPts val="0"/>
              </a:spcAft>
              <a:buClrTx/>
              <a:buSzTx/>
              <a:buFontTx/>
              <a:buNone/>
              <a:tabLst/>
              <a:defRPr/>
            </a:pPr>
            <a:endParaRPr lang="en-GB" dirty="0"/>
          </a:p>
          <a:p>
            <a:pPr lvl="1"/>
            <a:r>
              <a:rPr lang="en-GB" dirty="0"/>
              <a:t>Master text</a:t>
            </a:r>
          </a:p>
          <a:p>
            <a:pPr lvl="2"/>
            <a:r>
              <a:rPr lang="en-GB" dirty="0"/>
              <a:t>Subtext 1</a:t>
            </a:r>
          </a:p>
          <a:p>
            <a:pPr lvl="3"/>
            <a:r>
              <a:rPr lang="en-GB" dirty="0"/>
              <a:t>Subtext 2</a:t>
            </a:r>
          </a:p>
          <a:p>
            <a:pPr lvl="4"/>
            <a:r>
              <a:rPr lang="en-GB" dirty="0"/>
              <a:t>Subtext 3</a:t>
            </a:r>
          </a:p>
          <a:p>
            <a:pPr lvl="5"/>
            <a:r>
              <a:rPr lang="en-GB" dirty="0"/>
              <a:t>Subtext 4</a:t>
            </a:r>
          </a:p>
          <a:p>
            <a:pPr lvl="6"/>
            <a:r>
              <a:rPr lang="en-GB" dirty="0"/>
              <a:t>Subtext 5</a:t>
            </a:r>
          </a:p>
          <a:p>
            <a:pPr lvl="7"/>
            <a:r>
              <a:rPr lang="en-GB" dirty="0"/>
              <a:t>Subtext 6</a:t>
            </a:r>
            <a:endParaRPr lang="en-US" dirty="0"/>
          </a:p>
        </p:txBody>
      </p:sp>
    </p:spTree>
    <p:extLst>
      <p:ext uri="{BB962C8B-B14F-4D97-AF65-F5344CB8AC3E}">
        <p14:creationId xmlns:p14="http://schemas.microsoft.com/office/powerpoint/2010/main" val="113834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IMAGES AND TEX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623CF6-7440-6FCA-87A2-7D163FC6AFB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 Placeholder 6">
            <a:extLst>
              <a:ext uri="{FF2B5EF4-FFF2-40B4-BE49-F238E27FC236}">
                <a16:creationId xmlns:a16="http://schemas.microsoft.com/office/drawing/2014/main" id="{E26A7B79-7055-0C9F-1824-65BAEF522BF3}"/>
              </a:ext>
            </a:extLst>
          </p:cNvPr>
          <p:cNvSpPr>
            <a:spLocks noGrp="1"/>
          </p:cNvSpPr>
          <p:nvPr>
            <p:ph type="body" sz="quarter" idx="19" hasCustomPrompt="1"/>
          </p:nvPr>
        </p:nvSpPr>
        <p:spPr>
          <a:xfrm>
            <a:off x="397399" y="584285"/>
            <a:ext cx="9327173" cy="736515"/>
          </a:xfrm>
          <a:prstGeom prst="rect">
            <a:avLst/>
          </a:prstGeom>
        </p:spPr>
        <p:txBody>
          <a:bodyPr/>
          <a:lstStyle>
            <a:lvl1pPr marL="0" indent="0">
              <a:spcBef>
                <a:spcPts val="0"/>
              </a:spcBef>
              <a:buFontTx/>
              <a:buNone/>
              <a:defRPr sz="2400" b="1" i="0" cap="all" baseline="0">
                <a:solidFill>
                  <a:srgbClr val="234B5B"/>
                </a:solidFill>
                <a:latin typeface="Helvetica" pitchFamily="2" charset="0"/>
                <a:cs typeface="Arial" panose="020B0604020202020204" pitchFamily="34" charset="0"/>
              </a:defRPr>
            </a:lvl1pPr>
          </a:lstStyle>
          <a:p>
            <a:pPr lvl="0"/>
            <a:r>
              <a:rPr lang="en-GB" dirty="0"/>
              <a:t>Heading set at 24pt</a:t>
            </a:r>
          </a:p>
        </p:txBody>
      </p:sp>
      <p:sp>
        <p:nvSpPr>
          <p:cNvPr id="13" name="Picture Placeholder 17">
            <a:extLst>
              <a:ext uri="{FF2B5EF4-FFF2-40B4-BE49-F238E27FC236}">
                <a16:creationId xmlns:a16="http://schemas.microsoft.com/office/drawing/2014/main" id="{D6A0B38B-1791-9764-52F6-68F6650EE9A5}"/>
              </a:ext>
            </a:extLst>
          </p:cNvPr>
          <p:cNvSpPr>
            <a:spLocks noGrp="1"/>
          </p:cNvSpPr>
          <p:nvPr>
            <p:ph type="pic" sz="quarter" idx="16"/>
          </p:nvPr>
        </p:nvSpPr>
        <p:spPr>
          <a:xfrm>
            <a:off x="8081009" y="1640946"/>
            <a:ext cx="3627629" cy="3657099"/>
          </a:xfrm>
          <a:prstGeom prst="ellipse">
            <a:avLst/>
          </a:prstGeom>
        </p:spPr>
        <p:txBody>
          <a:bodyPr/>
          <a:lstStyle/>
          <a:p>
            <a:endParaRPr lang="en-US" dirty="0"/>
          </a:p>
        </p:txBody>
      </p:sp>
      <p:sp>
        <p:nvSpPr>
          <p:cNvPr id="14" name="Oval 13">
            <a:extLst>
              <a:ext uri="{FF2B5EF4-FFF2-40B4-BE49-F238E27FC236}">
                <a16:creationId xmlns:a16="http://schemas.microsoft.com/office/drawing/2014/main" id="{6C024477-1642-0737-DE86-380BD85CB2CA}"/>
              </a:ext>
            </a:extLst>
          </p:cNvPr>
          <p:cNvSpPr/>
          <p:nvPr userDrawn="1"/>
        </p:nvSpPr>
        <p:spPr>
          <a:xfrm>
            <a:off x="11164580" y="4338987"/>
            <a:ext cx="1715537" cy="1715537"/>
          </a:xfrm>
          <a:prstGeom prst="ellipse">
            <a:avLst/>
          </a:prstGeom>
          <a:noFill/>
          <a:ln w="28575">
            <a:solidFill>
              <a:srgbClr val="A1C8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17">
            <a:extLst>
              <a:ext uri="{FF2B5EF4-FFF2-40B4-BE49-F238E27FC236}">
                <a16:creationId xmlns:a16="http://schemas.microsoft.com/office/drawing/2014/main" id="{81765000-2C37-516A-40A6-FAE1432E3A23}"/>
              </a:ext>
            </a:extLst>
          </p:cNvPr>
          <p:cNvSpPr>
            <a:spLocks noGrp="1"/>
          </p:cNvSpPr>
          <p:nvPr>
            <p:ph type="pic" sz="quarter" idx="23"/>
          </p:nvPr>
        </p:nvSpPr>
        <p:spPr>
          <a:xfrm>
            <a:off x="6986885" y="3662398"/>
            <a:ext cx="2590275" cy="2611317"/>
          </a:xfrm>
          <a:prstGeom prst="ellipse">
            <a:avLst/>
          </a:prstGeom>
        </p:spPr>
        <p:txBody>
          <a:bodyPr/>
          <a:lstStyle/>
          <a:p>
            <a:endParaRPr lang="en-US" dirty="0"/>
          </a:p>
        </p:txBody>
      </p:sp>
      <p:sp>
        <p:nvSpPr>
          <p:cNvPr id="5" name="Text Placeholder 3">
            <a:extLst>
              <a:ext uri="{FF2B5EF4-FFF2-40B4-BE49-F238E27FC236}">
                <a16:creationId xmlns:a16="http://schemas.microsoft.com/office/drawing/2014/main" id="{CBDCD141-9B06-33A8-1888-64546517B7F4}"/>
              </a:ext>
            </a:extLst>
          </p:cNvPr>
          <p:cNvSpPr>
            <a:spLocks noGrp="1"/>
          </p:cNvSpPr>
          <p:nvPr>
            <p:ph type="body" sz="quarter" idx="24" hasCustomPrompt="1"/>
          </p:nvPr>
        </p:nvSpPr>
        <p:spPr>
          <a:xfrm>
            <a:off x="397399" y="1749287"/>
            <a:ext cx="5698601" cy="4456840"/>
          </a:xfrm>
          <a:prstGeom prst="rect">
            <a:avLst/>
          </a:prstGeom>
        </p:spPr>
        <p:txBody>
          <a:bodyPr numCol="1"/>
          <a:lstStyle>
            <a:lvl1pPr marL="285750" indent="-285750">
              <a:buClr>
                <a:srgbClr val="A1C861"/>
              </a:buClr>
              <a:buFont typeface="Arial" panose="020B0604020202020204" pitchFamily="34" charset="0"/>
              <a:buChar char="•"/>
              <a:defRPr sz="1500">
                <a:latin typeface="Helvetica" pitchFamily="2" charset="0"/>
              </a:defRPr>
            </a:lvl1pPr>
            <a:lvl2pPr marL="800100" indent="-342900">
              <a:buClr>
                <a:srgbClr val="A1C861"/>
              </a:buClr>
              <a:buFont typeface="Arial" panose="020B0604020202020204" pitchFamily="34" charset="0"/>
              <a:buChar char="•"/>
              <a:defRPr>
                <a:latin typeface="Helvetica" pitchFamily="2" charset="0"/>
              </a:defRPr>
            </a:lvl2pPr>
            <a:lvl3pPr>
              <a:buClr>
                <a:srgbClr val="A1C861"/>
              </a:buClr>
              <a:defRPr>
                <a:latin typeface="Helvetica" pitchFamily="2" charset="0"/>
              </a:defRPr>
            </a:lvl3pPr>
            <a:lvl4pPr>
              <a:buClr>
                <a:srgbClr val="A1C861"/>
              </a:buClr>
              <a:defRPr>
                <a:latin typeface="Helvetica" pitchFamily="2" charset="0"/>
              </a:defRPr>
            </a:lvl4pPr>
            <a:lvl5pPr>
              <a:buClr>
                <a:srgbClr val="A1C861"/>
              </a:buClr>
              <a:defRPr>
                <a:latin typeface="Helvetica" pitchFamily="2" charset="0"/>
              </a:defRPr>
            </a:lvl5pPr>
            <a:lvl6pPr>
              <a:buClr>
                <a:srgbClr val="A1C861"/>
              </a:buClr>
              <a:defRPr>
                <a:latin typeface="Helvetica" pitchFamily="2" charset="0"/>
              </a:defRPr>
            </a:lvl6pPr>
            <a:lvl7pPr>
              <a:buClr>
                <a:srgbClr val="A1C861"/>
              </a:buClr>
              <a:defRPr>
                <a:latin typeface="Helvetica" pitchFamily="2" charset="0"/>
              </a:defRPr>
            </a:lvl7pPr>
            <a:lvl8pPr>
              <a:buClr>
                <a:srgbClr val="A1C861"/>
              </a:buClr>
              <a:defRPr>
                <a:latin typeface="Helvetica" pitchFamily="2" charset="0"/>
              </a:defRPr>
            </a:lvl8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dirty="0"/>
              <a:t>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a:t>
            </a:r>
          </a:p>
          <a:p>
            <a:pPr marL="0" marR="0" lvl="0" indent="0" algn="l" defTabSz="914400" rtl="0" eaLnBrk="1" fontAlgn="auto" latinLnBrk="0" hangingPunct="1">
              <a:lnSpc>
                <a:spcPct val="90000"/>
              </a:lnSpc>
              <a:spcBef>
                <a:spcPts val="0"/>
              </a:spcBef>
              <a:spcAft>
                <a:spcPts val="0"/>
              </a:spcAft>
              <a:buClrTx/>
              <a:buSzTx/>
              <a:buFontTx/>
              <a:buNone/>
              <a:tabLst/>
              <a:defRPr/>
            </a:pPr>
            <a:endParaRPr lang="en-GB" dirty="0"/>
          </a:p>
          <a:p>
            <a:pPr lvl="1"/>
            <a:r>
              <a:rPr lang="en-GB" dirty="0"/>
              <a:t>Master text</a:t>
            </a:r>
          </a:p>
          <a:p>
            <a:pPr lvl="2"/>
            <a:r>
              <a:rPr lang="en-GB" dirty="0"/>
              <a:t>Subtext 1</a:t>
            </a:r>
          </a:p>
          <a:p>
            <a:pPr lvl="3"/>
            <a:r>
              <a:rPr lang="en-GB" dirty="0"/>
              <a:t>Subtext 2</a:t>
            </a:r>
          </a:p>
          <a:p>
            <a:pPr lvl="4"/>
            <a:r>
              <a:rPr lang="en-GB" dirty="0"/>
              <a:t>Subtext 3</a:t>
            </a:r>
          </a:p>
          <a:p>
            <a:pPr lvl="5"/>
            <a:r>
              <a:rPr lang="en-GB" dirty="0"/>
              <a:t>Subtext 4</a:t>
            </a:r>
          </a:p>
          <a:p>
            <a:pPr lvl="6"/>
            <a:r>
              <a:rPr lang="en-GB" dirty="0"/>
              <a:t>Subtext 5</a:t>
            </a:r>
          </a:p>
          <a:p>
            <a:pPr lvl="7"/>
            <a:r>
              <a:rPr lang="en-GB" dirty="0"/>
              <a:t>Subtext 6</a:t>
            </a:r>
            <a:endParaRPr lang="en-US" dirty="0"/>
          </a:p>
        </p:txBody>
      </p:sp>
    </p:spTree>
    <p:extLst>
      <p:ext uri="{BB962C8B-B14F-4D97-AF65-F5344CB8AC3E}">
        <p14:creationId xmlns:p14="http://schemas.microsoft.com/office/powerpoint/2010/main" val="978121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IMAGES AND TEX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623CF6-7440-6FCA-87A2-7D163FC6AFB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 Placeholder 6">
            <a:extLst>
              <a:ext uri="{FF2B5EF4-FFF2-40B4-BE49-F238E27FC236}">
                <a16:creationId xmlns:a16="http://schemas.microsoft.com/office/drawing/2014/main" id="{E26A7B79-7055-0C9F-1824-65BAEF522BF3}"/>
              </a:ext>
            </a:extLst>
          </p:cNvPr>
          <p:cNvSpPr>
            <a:spLocks noGrp="1"/>
          </p:cNvSpPr>
          <p:nvPr>
            <p:ph type="body" sz="quarter" idx="19" hasCustomPrompt="1"/>
          </p:nvPr>
        </p:nvSpPr>
        <p:spPr>
          <a:xfrm>
            <a:off x="397399" y="584285"/>
            <a:ext cx="9327173" cy="736515"/>
          </a:xfrm>
          <a:prstGeom prst="rect">
            <a:avLst/>
          </a:prstGeom>
        </p:spPr>
        <p:txBody>
          <a:bodyPr/>
          <a:lstStyle>
            <a:lvl1pPr marL="0" indent="0">
              <a:spcBef>
                <a:spcPts val="0"/>
              </a:spcBef>
              <a:buFontTx/>
              <a:buNone/>
              <a:defRPr sz="2400" b="1" i="0" cap="all" baseline="0">
                <a:solidFill>
                  <a:srgbClr val="234B5B"/>
                </a:solidFill>
                <a:latin typeface="Helvetica" pitchFamily="2" charset="0"/>
                <a:cs typeface="Arial" panose="020B0604020202020204" pitchFamily="34" charset="0"/>
              </a:defRPr>
            </a:lvl1pPr>
          </a:lstStyle>
          <a:p>
            <a:pPr lvl="0"/>
            <a:r>
              <a:rPr lang="en-GB" dirty="0"/>
              <a:t>Heading set at 24pt</a:t>
            </a:r>
          </a:p>
        </p:txBody>
      </p:sp>
      <p:sp>
        <p:nvSpPr>
          <p:cNvPr id="13" name="Picture Placeholder 17">
            <a:extLst>
              <a:ext uri="{FF2B5EF4-FFF2-40B4-BE49-F238E27FC236}">
                <a16:creationId xmlns:a16="http://schemas.microsoft.com/office/drawing/2014/main" id="{D6A0B38B-1791-9764-52F6-68F6650EE9A5}"/>
              </a:ext>
            </a:extLst>
          </p:cNvPr>
          <p:cNvSpPr>
            <a:spLocks noGrp="1"/>
          </p:cNvSpPr>
          <p:nvPr>
            <p:ph type="pic" sz="quarter" idx="16"/>
          </p:nvPr>
        </p:nvSpPr>
        <p:spPr>
          <a:xfrm>
            <a:off x="8323355" y="1396631"/>
            <a:ext cx="3300373" cy="3327184"/>
          </a:xfrm>
          <a:prstGeom prst="ellipse">
            <a:avLst/>
          </a:prstGeom>
        </p:spPr>
        <p:txBody>
          <a:bodyPr/>
          <a:lstStyle/>
          <a:p>
            <a:endParaRPr lang="en-US"/>
          </a:p>
        </p:txBody>
      </p:sp>
      <p:sp>
        <p:nvSpPr>
          <p:cNvPr id="14" name="Oval 13">
            <a:extLst>
              <a:ext uri="{FF2B5EF4-FFF2-40B4-BE49-F238E27FC236}">
                <a16:creationId xmlns:a16="http://schemas.microsoft.com/office/drawing/2014/main" id="{6C024477-1642-0737-DE86-380BD85CB2CA}"/>
              </a:ext>
            </a:extLst>
          </p:cNvPr>
          <p:cNvSpPr/>
          <p:nvPr userDrawn="1"/>
        </p:nvSpPr>
        <p:spPr>
          <a:xfrm>
            <a:off x="11164580" y="4338987"/>
            <a:ext cx="1715537" cy="1715537"/>
          </a:xfrm>
          <a:prstGeom prst="ellipse">
            <a:avLst/>
          </a:prstGeom>
          <a:noFill/>
          <a:ln w="28575">
            <a:solidFill>
              <a:srgbClr val="A1C8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17">
            <a:extLst>
              <a:ext uri="{FF2B5EF4-FFF2-40B4-BE49-F238E27FC236}">
                <a16:creationId xmlns:a16="http://schemas.microsoft.com/office/drawing/2014/main" id="{81765000-2C37-516A-40A6-FAE1432E3A23}"/>
              </a:ext>
            </a:extLst>
          </p:cNvPr>
          <p:cNvSpPr>
            <a:spLocks noGrp="1"/>
          </p:cNvSpPr>
          <p:nvPr>
            <p:ph type="pic" sz="quarter" idx="23"/>
          </p:nvPr>
        </p:nvSpPr>
        <p:spPr>
          <a:xfrm>
            <a:off x="7027753" y="3311249"/>
            <a:ext cx="2172613" cy="2190262"/>
          </a:xfrm>
          <a:prstGeom prst="ellipse">
            <a:avLst/>
          </a:prstGeom>
        </p:spPr>
        <p:txBody>
          <a:bodyPr/>
          <a:lstStyle/>
          <a:p>
            <a:endParaRPr lang="en-US"/>
          </a:p>
        </p:txBody>
      </p:sp>
      <p:sp>
        <p:nvSpPr>
          <p:cNvPr id="5" name="Picture Placeholder 17">
            <a:extLst>
              <a:ext uri="{FF2B5EF4-FFF2-40B4-BE49-F238E27FC236}">
                <a16:creationId xmlns:a16="http://schemas.microsoft.com/office/drawing/2014/main" id="{52255EEF-0F10-5A23-6564-8DF2F0342FD0}"/>
              </a:ext>
            </a:extLst>
          </p:cNvPr>
          <p:cNvSpPr>
            <a:spLocks noGrp="1"/>
          </p:cNvSpPr>
          <p:nvPr>
            <p:ph type="pic" sz="quarter" idx="24"/>
          </p:nvPr>
        </p:nvSpPr>
        <p:spPr>
          <a:xfrm>
            <a:off x="8759061" y="4244608"/>
            <a:ext cx="2012757" cy="2029107"/>
          </a:xfrm>
          <a:prstGeom prst="ellipse">
            <a:avLst/>
          </a:prstGeom>
        </p:spPr>
        <p:txBody>
          <a:bodyPr/>
          <a:lstStyle/>
          <a:p>
            <a:endParaRPr lang="en-US"/>
          </a:p>
        </p:txBody>
      </p:sp>
      <p:sp>
        <p:nvSpPr>
          <p:cNvPr id="7" name="Text Placeholder 3">
            <a:extLst>
              <a:ext uri="{FF2B5EF4-FFF2-40B4-BE49-F238E27FC236}">
                <a16:creationId xmlns:a16="http://schemas.microsoft.com/office/drawing/2014/main" id="{B4E77D6E-365D-E4A7-EFA0-85C4B4363A4C}"/>
              </a:ext>
            </a:extLst>
          </p:cNvPr>
          <p:cNvSpPr>
            <a:spLocks noGrp="1"/>
          </p:cNvSpPr>
          <p:nvPr>
            <p:ph type="body" sz="quarter" idx="25" hasCustomPrompt="1"/>
          </p:nvPr>
        </p:nvSpPr>
        <p:spPr>
          <a:xfrm>
            <a:off x="397399" y="1749287"/>
            <a:ext cx="5698601" cy="4456840"/>
          </a:xfrm>
          <a:prstGeom prst="rect">
            <a:avLst/>
          </a:prstGeom>
        </p:spPr>
        <p:txBody>
          <a:bodyPr numCol="1"/>
          <a:lstStyle>
            <a:lvl1pPr marL="285750" indent="-285750">
              <a:buClr>
                <a:srgbClr val="A1C861"/>
              </a:buClr>
              <a:buFont typeface="Arial" panose="020B0604020202020204" pitchFamily="34" charset="0"/>
              <a:buChar char="•"/>
              <a:defRPr sz="1500">
                <a:latin typeface="Helvetica" pitchFamily="2" charset="0"/>
              </a:defRPr>
            </a:lvl1pPr>
            <a:lvl2pPr marL="800100" indent="-342900">
              <a:buClr>
                <a:srgbClr val="A1C861"/>
              </a:buClr>
              <a:buFont typeface="Arial" panose="020B0604020202020204" pitchFamily="34" charset="0"/>
              <a:buChar char="•"/>
              <a:defRPr>
                <a:latin typeface="Helvetica" pitchFamily="2" charset="0"/>
              </a:defRPr>
            </a:lvl2pPr>
            <a:lvl3pPr>
              <a:buClr>
                <a:srgbClr val="A1C861"/>
              </a:buClr>
              <a:defRPr>
                <a:latin typeface="Helvetica" pitchFamily="2" charset="0"/>
              </a:defRPr>
            </a:lvl3pPr>
            <a:lvl4pPr>
              <a:buClr>
                <a:srgbClr val="A1C861"/>
              </a:buClr>
              <a:defRPr>
                <a:latin typeface="Helvetica" pitchFamily="2" charset="0"/>
              </a:defRPr>
            </a:lvl4pPr>
            <a:lvl5pPr>
              <a:buClr>
                <a:srgbClr val="A1C861"/>
              </a:buClr>
              <a:defRPr>
                <a:latin typeface="Helvetica" pitchFamily="2" charset="0"/>
              </a:defRPr>
            </a:lvl5pPr>
            <a:lvl6pPr>
              <a:buClr>
                <a:srgbClr val="A1C861"/>
              </a:buClr>
              <a:defRPr>
                <a:latin typeface="Helvetica" pitchFamily="2" charset="0"/>
              </a:defRPr>
            </a:lvl6pPr>
            <a:lvl7pPr>
              <a:buClr>
                <a:srgbClr val="A1C861"/>
              </a:buClr>
              <a:defRPr>
                <a:latin typeface="Helvetica" pitchFamily="2" charset="0"/>
              </a:defRPr>
            </a:lvl7pPr>
            <a:lvl8pPr>
              <a:buClr>
                <a:srgbClr val="A1C861"/>
              </a:buClr>
              <a:defRPr>
                <a:latin typeface="Helvetica" pitchFamily="2" charset="0"/>
              </a:defRPr>
            </a:lvl8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dirty="0"/>
              <a:t>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a:t>
            </a:r>
          </a:p>
          <a:p>
            <a:pPr marL="0" marR="0" lvl="0" indent="0" algn="l" defTabSz="914400" rtl="0" eaLnBrk="1" fontAlgn="auto" latinLnBrk="0" hangingPunct="1">
              <a:lnSpc>
                <a:spcPct val="90000"/>
              </a:lnSpc>
              <a:spcBef>
                <a:spcPts val="0"/>
              </a:spcBef>
              <a:spcAft>
                <a:spcPts val="0"/>
              </a:spcAft>
              <a:buClrTx/>
              <a:buSzTx/>
              <a:buFontTx/>
              <a:buNone/>
              <a:tabLst/>
              <a:defRPr/>
            </a:pPr>
            <a:endParaRPr lang="en-GB" dirty="0"/>
          </a:p>
          <a:p>
            <a:pPr lvl="1"/>
            <a:r>
              <a:rPr lang="en-GB" dirty="0"/>
              <a:t>Master text</a:t>
            </a:r>
          </a:p>
          <a:p>
            <a:pPr lvl="2"/>
            <a:r>
              <a:rPr lang="en-GB" dirty="0"/>
              <a:t>Subtext 1</a:t>
            </a:r>
          </a:p>
          <a:p>
            <a:pPr lvl="3"/>
            <a:r>
              <a:rPr lang="en-GB" dirty="0"/>
              <a:t>Subtext 2</a:t>
            </a:r>
          </a:p>
          <a:p>
            <a:pPr lvl="4"/>
            <a:r>
              <a:rPr lang="en-GB" dirty="0"/>
              <a:t>Subtext 3</a:t>
            </a:r>
          </a:p>
          <a:p>
            <a:pPr lvl="5"/>
            <a:r>
              <a:rPr lang="en-GB" dirty="0"/>
              <a:t>Subtext 4</a:t>
            </a:r>
          </a:p>
          <a:p>
            <a:pPr lvl="6"/>
            <a:r>
              <a:rPr lang="en-GB" dirty="0"/>
              <a:t>Subtext 5</a:t>
            </a:r>
          </a:p>
          <a:p>
            <a:pPr lvl="7"/>
            <a:r>
              <a:rPr lang="en-GB" dirty="0"/>
              <a:t>Subtext 6</a:t>
            </a:r>
            <a:endParaRPr lang="en-US" dirty="0"/>
          </a:p>
        </p:txBody>
      </p:sp>
    </p:spTree>
    <p:extLst>
      <p:ext uri="{BB962C8B-B14F-4D97-AF65-F5344CB8AC3E}">
        <p14:creationId xmlns:p14="http://schemas.microsoft.com/office/powerpoint/2010/main" val="3834999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T IMAGE AND TEXT-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623CF6-7440-6FCA-87A2-7D163FC6AFB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2" name="Picture Placeholder 21">
            <a:extLst>
              <a:ext uri="{FF2B5EF4-FFF2-40B4-BE49-F238E27FC236}">
                <a16:creationId xmlns:a16="http://schemas.microsoft.com/office/drawing/2014/main" id="{96EEA2AD-F2A7-D4A4-89DE-7B2BC01F7C80}"/>
              </a:ext>
            </a:extLst>
          </p:cNvPr>
          <p:cNvSpPr>
            <a:spLocks noGrp="1"/>
          </p:cNvSpPr>
          <p:nvPr>
            <p:ph type="pic" sz="quarter" idx="15"/>
          </p:nvPr>
        </p:nvSpPr>
        <p:spPr>
          <a:xfrm>
            <a:off x="7300687" y="1753959"/>
            <a:ext cx="4093028" cy="2103297"/>
          </a:xfrm>
          <a:prstGeom prst="rect">
            <a:avLst/>
          </a:prstGeom>
        </p:spPr>
        <p:txBody>
          <a:bodyPr/>
          <a:lstStyle>
            <a:lvl1pPr>
              <a:defRPr b="0" i="0">
                <a:latin typeface="Arial" panose="020B0604020202020204" pitchFamily="34" charset="0"/>
              </a:defRPr>
            </a:lvl1pPr>
          </a:lstStyle>
          <a:p>
            <a:endParaRPr lang="en-US" dirty="0"/>
          </a:p>
        </p:txBody>
      </p:sp>
      <p:sp>
        <p:nvSpPr>
          <p:cNvPr id="4" name="Text Placeholder 6">
            <a:extLst>
              <a:ext uri="{FF2B5EF4-FFF2-40B4-BE49-F238E27FC236}">
                <a16:creationId xmlns:a16="http://schemas.microsoft.com/office/drawing/2014/main" id="{E26A7B79-7055-0C9F-1824-65BAEF522BF3}"/>
              </a:ext>
            </a:extLst>
          </p:cNvPr>
          <p:cNvSpPr>
            <a:spLocks noGrp="1"/>
          </p:cNvSpPr>
          <p:nvPr>
            <p:ph type="body" sz="quarter" idx="19" hasCustomPrompt="1"/>
          </p:nvPr>
        </p:nvSpPr>
        <p:spPr>
          <a:xfrm>
            <a:off x="397399" y="584285"/>
            <a:ext cx="9327173" cy="736515"/>
          </a:xfrm>
          <a:prstGeom prst="rect">
            <a:avLst/>
          </a:prstGeom>
        </p:spPr>
        <p:txBody>
          <a:bodyPr/>
          <a:lstStyle>
            <a:lvl1pPr marL="0" indent="0">
              <a:spcBef>
                <a:spcPts val="0"/>
              </a:spcBef>
              <a:buFontTx/>
              <a:buNone/>
              <a:defRPr sz="2400" b="1" i="0" cap="all" baseline="0">
                <a:solidFill>
                  <a:srgbClr val="234B5B"/>
                </a:solidFill>
                <a:latin typeface="Helvetica" pitchFamily="2" charset="0"/>
                <a:cs typeface="Arial" panose="020B0604020202020204" pitchFamily="34" charset="0"/>
              </a:defRPr>
            </a:lvl1pPr>
          </a:lstStyle>
          <a:p>
            <a:pPr lvl="0"/>
            <a:r>
              <a:rPr lang="en-GB" dirty="0"/>
              <a:t>Heading set at 24pt</a:t>
            </a:r>
          </a:p>
        </p:txBody>
      </p:sp>
      <p:sp>
        <p:nvSpPr>
          <p:cNvPr id="9" name="Picture Placeholder 21">
            <a:extLst>
              <a:ext uri="{FF2B5EF4-FFF2-40B4-BE49-F238E27FC236}">
                <a16:creationId xmlns:a16="http://schemas.microsoft.com/office/drawing/2014/main" id="{999234CC-16CF-655B-747D-BE32AD4501EC}"/>
              </a:ext>
            </a:extLst>
          </p:cNvPr>
          <p:cNvSpPr>
            <a:spLocks noGrp="1"/>
          </p:cNvSpPr>
          <p:nvPr>
            <p:ph type="pic" sz="quarter" idx="23"/>
          </p:nvPr>
        </p:nvSpPr>
        <p:spPr>
          <a:xfrm>
            <a:off x="7300687" y="4065274"/>
            <a:ext cx="4093028" cy="2103297"/>
          </a:xfrm>
          <a:prstGeom prst="rect">
            <a:avLst/>
          </a:prstGeom>
        </p:spPr>
        <p:txBody>
          <a:bodyPr/>
          <a:lstStyle>
            <a:lvl1pPr>
              <a:defRPr b="0" i="0">
                <a:latin typeface="Arial" panose="020B0604020202020204" pitchFamily="34" charset="0"/>
              </a:defRPr>
            </a:lvl1pPr>
          </a:lstStyle>
          <a:p>
            <a:endParaRPr lang="en-US" dirty="0"/>
          </a:p>
        </p:txBody>
      </p:sp>
      <p:pic>
        <p:nvPicPr>
          <p:cNvPr id="10" name="Picture 9">
            <a:extLst>
              <a:ext uri="{FF2B5EF4-FFF2-40B4-BE49-F238E27FC236}">
                <a16:creationId xmlns:a16="http://schemas.microsoft.com/office/drawing/2014/main" id="{D8B63091-B5CB-C727-694C-21195C50662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b="-120"/>
          <a:stretch/>
        </p:blipFill>
        <p:spPr>
          <a:xfrm>
            <a:off x="7300687" y="6054524"/>
            <a:ext cx="4093028" cy="114047"/>
          </a:xfrm>
          <a:prstGeom prst="rect">
            <a:avLst/>
          </a:prstGeom>
        </p:spPr>
      </p:pic>
      <p:pic>
        <p:nvPicPr>
          <p:cNvPr id="11" name="Picture 10">
            <a:extLst>
              <a:ext uri="{FF2B5EF4-FFF2-40B4-BE49-F238E27FC236}">
                <a16:creationId xmlns:a16="http://schemas.microsoft.com/office/drawing/2014/main" id="{694F4917-8711-6FF5-20A4-203DC31EF07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b="-120"/>
          <a:stretch/>
        </p:blipFill>
        <p:spPr>
          <a:xfrm>
            <a:off x="7300687" y="3746753"/>
            <a:ext cx="4093028" cy="114047"/>
          </a:xfrm>
          <a:prstGeom prst="rect">
            <a:avLst/>
          </a:prstGeom>
        </p:spPr>
      </p:pic>
      <p:sp>
        <p:nvSpPr>
          <p:cNvPr id="3" name="Text Placeholder 3">
            <a:extLst>
              <a:ext uri="{FF2B5EF4-FFF2-40B4-BE49-F238E27FC236}">
                <a16:creationId xmlns:a16="http://schemas.microsoft.com/office/drawing/2014/main" id="{CFBB03D1-B869-8159-A1E6-C2B00B973FF4}"/>
              </a:ext>
            </a:extLst>
          </p:cNvPr>
          <p:cNvSpPr>
            <a:spLocks noGrp="1"/>
          </p:cNvSpPr>
          <p:nvPr>
            <p:ph type="body" sz="quarter" idx="24" hasCustomPrompt="1"/>
          </p:nvPr>
        </p:nvSpPr>
        <p:spPr>
          <a:xfrm>
            <a:off x="397399" y="1749287"/>
            <a:ext cx="5698601" cy="4456840"/>
          </a:xfrm>
          <a:prstGeom prst="rect">
            <a:avLst/>
          </a:prstGeom>
        </p:spPr>
        <p:txBody>
          <a:bodyPr numCol="1"/>
          <a:lstStyle>
            <a:lvl1pPr marL="285750" indent="-285750">
              <a:buClr>
                <a:srgbClr val="A1C861"/>
              </a:buClr>
              <a:buFont typeface="Arial" panose="020B0604020202020204" pitchFamily="34" charset="0"/>
              <a:buChar char="•"/>
              <a:defRPr sz="1500">
                <a:latin typeface="Helvetica" pitchFamily="2" charset="0"/>
              </a:defRPr>
            </a:lvl1pPr>
            <a:lvl2pPr marL="800100" indent="-342900">
              <a:buClr>
                <a:srgbClr val="A1C861"/>
              </a:buClr>
              <a:buFont typeface="Arial" panose="020B0604020202020204" pitchFamily="34" charset="0"/>
              <a:buChar char="•"/>
              <a:defRPr>
                <a:latin typeface="Helvetica" pitchFamily="2" charset="0"/>
              </a:defRPr>
            </a:lvl2pPr>
            <a:lvl3pPr>
              <a:buClr>
                <a:srgbClr val="A1C861"/>
              </a:buClr>
              <a:defRPr>
                <a:latin typeface="Helvetica" pitchFamily="2" charset="0"/>
              </a:defRPr>
            </a:lvl3pPr>
            <a:lvl4pPr>
              <a:buClr>
                <a:srgbClr val="A1C861"/>
              </a:buClr>
              <a:defRPr>
                <a:latin typeface="Helvetica" pitchFamily="2" charset="0"/>
              </a:defRPr>
            </a:lvl4pPr>
            <a:lvl5pPr>
              <a:buClr>
                <a:srgbClr val="A1C861"/>
              </a:buClr>
              <a:defRPr>
                <a:latin typeface="Helvetica" pitchFamily="2" charset="0"/>
              </a:defRPr>
            </a:lvl5pPr>
            <a:lvl6pPr>
              <a:buClr>
                <a:srgbClr val="A1C861"/>
              </a:buClr>
              <a:defRPr>
                <a:latin typeface="Helvetica" pitchFamily="2" charset="0"/>
              </a:defRPr>
            </a:lvl6pPr>
            <a:lvl7pPr>
              <a:buClr>
                <a:srgbClr val="A1C861"/>
              </a:buClr>
              <a:defRPr>
                <a:latin typeface="Helvetica" pitchFamily="2" charset="0"/>
              </a:defRPr>
            </a:lvl7pPr>
            <a:lvl8pPr>
              <a:buClr>
                <a:srgbClr val="A1C861"/>
              </a:buClr>
              <a:defRPr>
                <a:latin typeface="Helvetica" pitchFamily="2" charset="0"/>
              </a:defRPr>
            </a:lvl8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dirty="0"/>
              <a:t>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a:t>
            </a:r>
          </a:p>
          <a:p>
            <a:pPr marL="0" marR="0" lvl="0" indent="0" algn="l" defTabSz="914400" rtl="0" eaLnBrk="1" fontAlgn="auto" latinLnBrk="0" hangingPunct="1">
              <a:lnSpc>
                <a:spcPct val="90000"/>
              </a:lnSpc>
              <a:spcBef>
                <a:spcPts val="0"/>
              </a:spcBef>
              <a:spcAft>
                <a:spcPts val="0"/>
              </a:spcAft>
              <a:buClrTx/>
              <a:buSzTx/>
              <a:buFontTx/>
              <a:buNone/>
              <a:tabLst/>
              <a:defRPr/>
            </a:pPr>
            <a:endParaRPr lang="en-GB" dirty="0"/>
          </a:p>
          <a:p>
            <a:pPr lvl="1"/>
            <a:r>
              <a:rPr lang="en-GB" dirty="0"/>
              <a:t>Master text</a:t>
            </a:r>
          </a:p>
          <a:p>
            <a:pPr lvl="2"/>
            <a:r>
              <a:rPr lang="en-GB" dirty="0"/>
              <a:t>Subtext 1</a:t>
            </a:r>
          </a:p>
          <a:p>
            <a:pPr lvl="3"/>
            <a:r>
              <a:rPr lang="en-GB" dirty="0"/>
              <a:t>Subtext 2</a:t>
            </a:r>
          </a:p>
          <a:p>
            <a:pPr lvl="4"/>
            <a:r>
              <a:rPr lang="en-GB" dirty="0"/>
              <a:t>Subtext 3</a:t>
            </a:r>
          </a:p>
          <a:p>
            <a:pPr lvl="5"/>
            <a:r>
              <a:rPr lang="en-GB" dirty="0"/>
              <a:t>Subtext 4</a:t>
            </a:r>
          </a:p>
          <a:p>
            <a:pPr lvl="6"/>
            <a:r>
              <a:rPr lang="en-GB" dirty="0"/>
              <a:t>Subtext 5</a:t>
            </a:r>
          </a:p>
          <a:p>
            <a:pPr lvl="7"/>
            <a:r>
              <a:rPr lang="en-GB" dirty="0"/>
              <a:t>Subtext 6</a:t>
            </a:r>
            <a:endParaRPr lang="en-US" dirty="0"/>
          </a:p>
        </p:txBody>
      </p:sp>
    </p:spTree>
    <p:extLst>
      <p:ext uri="{BB962C8B-B14F-4D97-AF65-F5344CB8AC3E}">
        <p14:creationId xmlns:p14="http://schemas.microsoft.com/office/powerpoint/2010/main" val="2359779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LT IMAGE AND TEXT-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623CF6-7440-6FCA-87A2-7D163FC6AFB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2" name="Picture Placeholder 21">
            <a:extLst>
              <a:ext uri="{FF2B5EF4-FFF2-40B4-BE49-F238E27FC236}">
                <a16:creationId xmlns:a16="http://schemas.microsoft.com/office/drawing/2014/main" id="{96EEA2AD-F2A7-D4A4-89DE-7B2BC01F7C80}"/>
              </a:ext>
            </a:extLst>
          </p:cNvPr>
          <p:cNvSpPr>
            <a:spLocks noGrp="1"/>
          </p:cNvSpPr>
          <p:nvPr>
            <p:ph type="pic" sz="quarter" idx="15"/>
          </p:nvPr>
        </p:nvSpPr>
        <p:spPr>
          <a:xfrm>
            <a:off x="6997629" y="1756027"/>
            <a:ext cx="2249713" cy="4300564"/>
          </a:xfrm>
          <a:prstGeom prst="rect">
            <a:avLst/>
          </a:prstGeom>
        </p:spPr>
        <p:txBody>
          <a:bodyPr/>
          <a:lstStyle>
            <a:lvl1pPr>
              <a:defRPr b="0" i="0">
                <a:latin typeface="Arial" panose="020B0604020202020204" pitchFamily="34" charset="0"/>
              </a:defRPr>
            </a:lvl1pPr>
          </a:lstStyle>
          <a:p>
            <a:endParaRPr lang="en-US" dirty="0"/>
          </a:p>
        </p:txBody>
      </p:sp>
      <p:sp>
        <p:nvSpPr>
          <p:cNvPr id="4" name="Text Placeholder 6">
            <a:extLst>
              <a:ext uri="{FF2B5EF4-FFF2-40B4-BE49-F238E27FC236}">
                <a16:creationId xmlns:a16="http://schemas.microsoft.com/office/drawing/2014/main" id="{E26A7B79-7055-0C9F-1824-65BAEF522BF3}"/>
              </a:ext>
            </a:extLst>
          </p:cNvPr>
          <p:cNvSpPr>
            <a:spLocks noGrp="1"/>
          </p:cNvSpPr>
          <p:nvPr>
            <p:ph type="body" sz="quarter" idx="19" hasCustomPrompt="1"/>
          </p:nvPr>
        </p:nvSpPr>
        <p:spPr>
          <a:xfrm>
            <a:off x="397399" y="584285"/>
            <a:ext cx="9327173" cy="736515"/>
          </a:xfrm>
          <a:prstGeom prst="rect">
            <a:avLst/>
          </a:prstGeom>
        </p:spPr>
        <p:txBody>
          <a:bodyPr/>
          <a:lstStyle>
            <a:lvl1pPr marL="0" indent="0">
              <a:spcBef>
                <a:spcPts val="0"/>
              </a:spcBef>
              <a:buFontTx/>
              <a:buNone/>
              <a:defRPr sz="2400" b="1" i="0" cap="all" baseline="0">
                <a:solidFill>
                  <a:srgbClr val="234B5B"/>
                </a:solidFill>
                <a:latin typeface="Helvetica" pitchFamily="2" charset="0"/>
                <a:cs typeface="Arial" panose="020B0604020202020204" pitchFamily="34" charset="0"/>
              </a:defRPr>
            </a:lvl1pPr>
          </a:lstStyle>
          <a:p>
            <a:pPr lvl="0"/>
            <a:r>
              <a:rPr lang="en-GB" dirty="0"/>
              <a:t>Heading set at 24pt</a:t>
            </a:r>
          </a:p>
        </p:txBody>
      </p:sp>
      <p:pic>
        <p:nvPicPr>
          <p:cNvPr id="10" name="Picture 9">
            <a:extLst>
              <a:ext uri="{FF2B5EF4-FFF2-40B4-BE49-F238E27FC236}">
                <a16:creationId xmlns:a16="http://schemas.microsoft.com/office/drawing/2014/main" id="{D8B63091-B5CB-C727-694C-21195C50662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001399" y="5950856"/>
            <a:ext cx="2260458" cy="118181"/>
          </a:xfrm>
          <a:prstGeom prst="rect">
            <a:avLst/>
          </a:prstGeom>
        </p:spPr>
      </p:pic>
      <p:sp>
        <p:nvSpPr>
          <p:cNvPr id="5" name="Picture Placeholder 21">
            <a:extLst>
              <a:ext uri="{FF2B5EF4-FFF2-40B4-BE49-F238E27FC236}">
                <a16:creationId xmlns:a16="http://schemas.microsoft.com/office/drawing/2014/main" id="{8BC854E7-A0FB-DE83-F63D-936B46912B2A}"/>
              </a:ext>
            </a:extLst>
          </p:cNvPr>
          <p:cNvSpPr>
            <a:spLocks noGrp="1"/>
          </p:cNvSpPr>
          <p:nvPr>
            <p:ph type="pic" sz="quarter" idx="23"/>
          </p:nvPr>
        </p:nvSpPr>
        <p:spPr>
          <a:xfrm>
            <a:off x="9503088" y="1756027"/>
            <a:ext cx="2249713" cy="4300564"/>
          </a:xfrm>
          <a:prstGeom prst="rect">
            <a:avLst/>
          </a:prstGeom>
        </p:spPr>
        <p:txBody>
          <a:bodyPr/>
          <a:lstStyle>
            <a:lvl1pPr>
              <a:defRPr b="0" i="0">
                <a:latin typeface="Arial" panose="020B0604020202020204" pitchFamily="34" charset="0"/>
              </a:defRPr>
            </a:lvl1pPr>
          </a:lstStyle>
          <a:p>
            <a:endParaRPr lang="en-US" dirty="0"/>
          </a:p>
        </p:txBody>
      </p:sp>
      <p:pic>
        <p:nvPicPr>
          <p:cNvPr id="7" name="Picture 6">
            <a:extLst>
              <a:ext uri="{FF2B5EF4-FFF2-40B4-BE49-F238E27FC236}">
                <a16:creationId xmlns:a16="http://schemas.microsoft.com/office/drawing/2014/main" id="{5872F19E-0F54-97BD-8BD2-2E1A4919782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492343" y="5945665"/>
            <a:ext cx="2260458" cy="118181"/>
          </a:xfrm>
          <a:prstGeom prst="rect">
            <a:avLst/>
          </a:prstGeom>
        </p:spPr>
      </p:pic>
      <p:sp>
        <p:nvSpPr>
          <p:cNvPr id="3" name="Text Placeholder 3">
            <a:extLst>
              <a:ext uri="{FF2B5EF4-FFF2-40B4-BE49-F238E27FC236}">
                <a16:creationId xmlns:a16="http://schemas.microsoft.com/office/drawing/2014/main" id="{F93E012F-32F2-2CC6-BCA3-9641E27B2D53}"/>
              </a:ext>
            </a:extLst>
          </p:cNvPr>
          <p:cNvSpPr>
            <a:spLocks noGrp="1"/>
          </p:cNvSpPr>
          <p:nvPr>
            <p:ph type="body" sz="quarter" idx="24" hasCustomPrompt="1"/>
          </p:nvPr>
        </p:nvSpPr>
        <p:spPr>
          <a:xfrm>
            <a:off x="397399" y="1749287"/>
            <a:ext cx="5698601" cy="4456840"/>
          </a:xfrm>
          <a:prstGeom prst="rect">
            <a:avLst/>
          </a:prstGeom>
        </p:spPr>
        <p:txBody>
          <a:bodyPr numCol="1"/>
          <a:lstStyle>
            <a:lvl1pPr marL="285750" indent="-285750">
              <a:buClr>
                <a:srgbClr val="A1C861"/>
              </a:buClr>
              <a:buFont typeface="Arial" panose="020B0604020202020204" pitchFamily="34" charset="0"/>
              <a:buChar char="•"/>
              <a:defRPr sz="1500">
                <a:latin typeface="Helvetica" pitchFamily="2" charset="0"/>
              </a:defRPr>
            </a:lvl1pPr>
            <a:lvl2pPr marL="800100" indent="-342900">
              <a:buClr>
                <a:srgbClr val="A1C861"/>
              </a:buClr>
              <a:buFont typeface="Arial" panose="020B0604020202020204" pitchFamily="34" charset="0"/>
              <a:buChar char="•"/>
              <a:defRPr>
                <a:latin typeface="Helvetica" pitchFamily="2" charset="0"/>
              </a:defRPr>
            </a:lvl2pPr>
            <a:lvl3pPr>
              <a:buClr>
                <a:srgbClr val="A1C861"/>
              </a:buClr>
              <a:defRPr>
                <a:latin typeface="Helvetica" pitchFamily="2" charset="0"/>
              </a:defRPr>
            </a:lvl3pPr>
            <a:lvl4pPr>
              <a:buClr>
                <a:srgbClr val="A1C861"/>
              </a:buClr>
              <a:defRPr>
                <a:latin typeface="Helvetica" pitchFamily="2" charset="0"/>
              </a:defRPr>
            </a:lvl4pPr>
            <a:lvl5pPr>
              <a:buClr>
                <a:srgbClr val="A1C861"/>
              </a:buClr>
              <a:defRPr>
                <a:latin typeface="Helvetica" pitchFamily="2" charset="0"/>
              </a:defRPr>
            </a:lvl5pPr>
            <a:lvl6pPr>
              <a:buClr>
                <a:srgbClr val="A1C861"/>
              </a:buClr>
              <a:defRPr>
                <a:latin typeface="Helvetica" pitchFamily="2" charset="0"/>
              </a:defRPr>
            </a:lvl6pPr>
            <a:lvl7pPr>
              <a:buClr>
                <a:srgbClr val="A1C861"/>
              </a:buClr>
              <a:defRPr>
                <a:latin typeface="Helvetica" pitchFamily="2" charset="0"/>
              </a:defRPr>
            </a:lvl7pPr>
            <a:lvl8pPr>
              <a:buClr>
                <a:srgbClr val="A1C861"/>
              </a:buClr>
              <a:defRPr>
                <a:latin typeface="Helvetica" pitchFamily="2" charset="0"/>
              </a:defRPr>
            </a:lvl8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dirty="0"/>
              <a:t>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Medium body copy Helvetica Regular set at 15pt over two columns should be used like this. </a:t>
            </a:r>
          </a:p>
          <a:p>
            <a:pPr marL="0" marR="0" lvl="0" indent="0" algn="l" defTabSz="914400" rtl="0" eaLnBrk="1" fontAlgn="auto" latinLnBrk="0" hangingPunct="1">
              <a:lnSpc>
                <a:spcPct val="90000"/>
              </a:lnSpc>
              <a:spcBef>
                <a:spcPts val="0"/>
              </a:spcBef>
              <a:spcAft>
                <a:spcPts val="0"/>
              </a:spcAft>
              <a:buClrTx/>
              <a:buSzTx/>
              <a:buFontTx/>
              <a:buNone/>
              <a:tabLst/>
              <a:defRPr/>
            </a:pPr>
            <a:endParaRPr lang="en-GB" dirty="0"/>
          </a:p>
          <a:p>
            <a:pPr lvl="1"/>
            <a:r>
              <a:rPr lang="en-GB" dirty="0"/>
              <a:t>Master text</a:t>
            </a:r>
          </a:p>
          <a:p>
            <a:pPr lvl="2"/>
            <a:r>
              <a:rPr lang="en-GB" dirty="0"/>
              <a:t>Subtext 1</a:t>
            </a:r>
          </a:p>
          <a:p>
            <a:pPr lvl="3"/>
            <a:r>
              <a:rPr lang="en-GB" dirty="0"/>
              <a:t>Subtext 2</a:t>
            </a:r>
          </a:p>
          <a:p>
            <a:pPr lvl="4"/>
            <a:r>
              <a:rPr lang="en-GB" dirty="0"/>
              <a:t>Subtext 3</a:t>
            </a:r>
          </a:p>
          <a:p>
            <a:pPr lvl="5"/>
            <a:r>
              <a:rPr lang="en-GB" dirty="0"/>
              <a:t>Subtext 4</a:t>
            </a:r>
          </a:p>
          <a:p>
            <a:pPr lvl="6"/>
            <a:r>
              <a:rPr lang="en-GB" dirty="0"/>
              <a:t>Subtext 5</a:t>
            </a:r>
          </a:p>
          <a:p>
            <a:pPr lvl="7"/>
            <a:r>
              <a:rPr lang="en-GB" dirty="0"/>
              <a:t>Subtext 6</a:t>
            </a:r>
            <a:endParaRPr lang="en-US" dirty="0"/>
          </a:p>
        </p:txBody>
      </p:sp>
    </p:spTree>
    <p:extLst>
      <p:ext uri="{BB962C8B-B14F-4D97-AF65-F5344CB8AC3E}">
        <p14:creationId xmlns:p14="http://schemas.microsoft.com/office/powerpoint/2010/main" val="1914077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172006"/>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94" r:id="rId3"/>
    <p:sldLayoutId id="2147483693" r:id="rId4"/>
    <p:sldLayoutId id="2147483667" r:id="rId5"/>
    <p:sldLayoutId id="2147483674" r:id="rId6"/>
    <p:sldLayoutId id="2147483675" r:id="rId7"/>
    <p:sldLayoutId id="2147483673" r:id="rId8"/>
    <p:sldLayoutId id="2147483668" r:id="rId9"/>
    <p:sldLayoutId id="2147483669" r:id="rId10"/>
    <p:sldLayoutId id="2147483670" r:id="rId11"/>
    <p:sldLayoutId id="2147483671" r:id="rId12"/>
    <p:sldLayoutId id="2147483672" r:id="rId13"/>
    <p:sldLayoutId id="2147483676" r:id="rId14"/>
    <p:sldLayoutId id="2147483677" r:id="rId15"/>
    <p:sldLayoutId id="2147483678" r:id="rId16"/>
    <p:sldLayoutId id="2147483679" r:id="rId17"/>
    <p:sldLayoutId id="2147483680" r:id="rId18"/>
    <p:sldLayoutId id="2147483681" r:id="rId19"/>
    <p:sldLayoutId id="2147483690" r:id="rId20"/>
    <p:sldLayoutId id="2147483691" r:id="rId21"/>
    <p:sldLayoutId id="2147483682" r:id="rId22"/>
    <p:sldLayoutId id="2147483666"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19.sv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mailto:r.quinn@itiboost.com" TargetMode="Externa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0AE37E-F686-8FBE-85BC-38E77C26EAD2}"/>
              </a:ext>
            </a:extLst>
          </p:cNvPr>
          <p:cNvSpPr>
            <a:spLocks noGrp="1"/>
          </p:cNvSpPr>
          <p:nvPr>
            <p:ph type="body" sz="quarter" idx="22"/>
          </p:nvPr>
        </p:nvSpPr>
        <p:spPr>
          <a:xfrm>
            <a:off x="903287" y="1533300"/>
            <a:ext cx="2664075" cy="353557"/>
          </a:xfrm>
        </p:spPr>
        <p:txBody>
          <a:bodyPr/>
          <a:lstStyle/>
          <a:p>
            <a:r>
              <a:rPr lang="en-GB" dirty="0"/>
              <a:t>29 Nov 2023	</a:t>
            </a:r>
          </a:p>
        </p:txBody>
      </p:sp>
      <p:sp>
        <p:nvSpPr>
          <p:cNvPr id="3" name="Text Placeholder 2">
            <a:extLst>
              <a:ext uri="{FF2B5EF4-FFF2-40B4-BE49-F238E27FC236}">
                <a16:creationId xmlns:a16="http://schemas.microsoft.com/office/drawing/2014/main" id="{8B328A68-84DB-7646-9465-7FCD573A997F}"/>
              </a:ext>
            </a:extLst>
          </p:cNvPr>
          <p:cNvSpPr>
            <a:spLocks noGrp="1"/>
          </p:cNvSpPr>
          <p:nvPr>
            <p:ph type="body" sz="quarter" idx="23"/>
          </p:nvPr>
        </p:nvSpPr>
        <p:spPr>
          <a:xfrm>
            <a:off x="903287" y="1913917"/>
            <a:ext cx="4547017" cy="1311275"/>
          </a:xfrm>
        </p:spPr>
        <p:txBody>
          <a:bodyPr/>
          <a:lstStyle/>
          <a:p>
            <a:r>
              <a:rPr lang="en-GB" dirty="0"/>
              <a:t>Innovation Boost </a:t>
            </a:r>
          </a:p>
          <a:p>
            <a:r>
              <a:rPr lang="en-GB" dirty="0"/>
              <a:t>Business 2 Business Partnerships</a:t>
            </a:r>
          </a:p>
        </p:txBody>
      </p:sp>
    </p:spTree>
    <p:extLst>
      <p:ext uri="{BB962C8B-B14F-4D97-AF65-F5344CB8AC3E}">
        <p14:creationId xmlns:p14="http://schemas.microsoft.com/office/powerpoint/2010/main" val="1438402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A60123-C8FA-FBEF-0A2B-49046777B7B7}"/>
              </a:ext>
            </a:extLst>
          </p:cNvPr>
          <p:cNvSpPr>
            <a:spLocks noGrp="1"/>
          </p:cNvSpPr>
          <p:nvPr>
            <p:ph type="body" sz="quarter" idx="19"/>
          </p:nvPr>
        </p:nvSpPr>
        <p:spPr/>
        <p:txBody>
          <a:bodyPr/>
          <a:lstStyle/>
          <a:p>
            <a:r>
              <a:rPr lang="en-GB" dirty="0"/>
              <a:t>Introduction</a:t>
            </a:r>
          </a:p>
        </p:txBody>
      </p:sp>
      <p:sp>
        <p:nvSpPr>
          <p:cNvPr id="4" name="Text Placeholder 3">
            <a:extLst>
              <a:ext uri="{FF2B5EF4-FFF2-40B4-BE49-F238E27FC236}">
                <a16:creationId xmlns:a16="http://schemas.microsoft.com/office/drawing/2014/main" id="{ADA90B6C-8697-C396-983C-30016D251F7C}"/>
              </a:ext>
            </a:extLst>
          </p:cNvPr>
          <p:cNvSpPr>
            <a:spLocks noGrp="1"/>
          </p:cNvSpPr>
          <p:nvPr>
            <p:ph type="body" sz="quarter" idx="23"/>
          </p:nvPr>
        </p:nvSpPr>
        <p:spPr/>
        <p:txBody>
          <a:bodyPr/>
          <a:lstStyle/>
          <a:p>
            <a:pPr marL="0" indent="0">
              <a:buNone/>
            </a:pPr>
            <a:r>
              <a:rPr lang="en-GB" sz="2000" b="1" dirty="0">
                <a:solidFill>
                  <a:srgbClr val="374151"/>
                </a:solidFill>
                <a:latin typeface="Söhne"/>
              </a:rPr>
              <a:t>Innovation Boost Business to Business Partnerships with InterTradeIreland </a:t>
            </a:r>
          </a:p>
          <a:p>
            <a:pPr algn="l">
              <a:buFont typeface="Arial" panose="020B0604020202020204" pitchFamily="34" charset="0"/>
              <a:buChar char="•"/>
            </a:pPr>
            <a:r>
              <a:rPr lang="en-GB" sz="1800" b="0" i="0" dirty="0">
                <a:solidFill>
                  <a:srgbClr val="374151"/>
                </a:solidFill>
                <a:effectLst/>
                <a:latin typeface="Söhne"/>
              </a:rPr>
              <a:t>Supports collaborative and innovative cross-border partnerships</a:t>
            </a:r>
          </a:p>
          <a:p>
            <a:pPr algn="l">
              <a:buFont typeface="Arial" panose="020B0604020202020204" pitchFamily="34" charset="0"/>
              <a:buChar char="•"/>
            </a:pPr>
            <a:r>
              <a:rPr lang="en-GB" sz="1800" b="0" i="0" dirty="0">
                <a:solidFill>
                  <a:srgbClr val="374151"/>
                </a:solidFill>
                <a:effectLst/>
                <a:latin typeface="Söhne"/>
              </a:rPr>
              <a:t>Businesses collaborate to solve problems, develop new products, or improve processes</a:t>
            </a:r>
          </a:p>
          <a:p>
            <a:pPr algn="l">
              <a:buFont typeface="Arial" panose="020B0604020202020204" pitchFamily="34" charset="0"/>
              <a:buChar char="•"/>
            </a:pPr>
            <a:r>
              <a:rPr lang="en-GB" sz="1800" b="0" i="0" dirty="0">
                <a:solidFill>
                  <a:srgbClr val="374151"/>
                </a:solidFill>
                <a:effectLst/>
                <a:latin typeface="Söhne"/>
              </a:rPr>
              <a:t>Provides up to £50,000 per partner, 50% match funded by businesses</a:t>
            </a:r>
          </a:p>
          <a:p>
            <a:pPr algn="l">
              <a:buFont typeface="Arial" panose="020B0604020202020204" pitchFamily="34" charset="0"/>
              <a:buChar char="•"/>
            </a:pPr>
            <a:r>
              <a:rPr lang="en-GB" sz="1800" b="0" i="0" dirty="0">
                <a:solidFill>
                  <a:srgbClr val="374151"/>
                </a:solidFill>
                <a:effectLst/>
                <a:latin typeface="Söhne"/>
              </a:rPr>
              <a:t>Enhances value for participants, fostering the development of new knowledge and expertise</a:t>
            </a:r>
          </a:p>
          <a:p>
            <a:pPr algn="l">
              <a:buFont typeface="Arial" panose="020B0604020202020204" pitchFamily="34" charset="0"/>
              <a:buChar char="•"/>
            </a:pPr>
            <a:r>
              <a:rPr lang="en-GB" sz="1800" b="0" i="0" dirty="0">
                <a:solidFill>
                  <a:srgbClr val="374151"/>
                </a:solidFill>
                <a:effectLst/>
                <a:latin typeface="Söhne"/>
              </a:rPr>
              <a:t>Academic partners with relevant expertise can offer additional support</a:t>
            </a:r>
          </a:p>
          <a:p>
            <a:endParaRPr lang="en-GB" sz="1800" dirty="0"/>
          </a:p>
        </p:txBody>
      </p:sp>
      <p:pic>
        <p:nvPicPr>
          <p:cNvPr id="10" name="Picture Placeholder 9" descr="People shaking hands">
            <a:extLst>
              <a:ext uri="{FF2B5EF4-FFF2-40B4-BE49-F238E27FC236}">
                <a16:creationId xmlns:a16="http://schemas.microsoft.com/office/drawing/2014/main" id="{0D5EF70E-9B1C-1AB5-2A23-9F4EBB37B984}"/>
              </a:ext>
            </a:extLst>
          </p:cNvPr>
          <p:cNvPicPr>
            <a:picLocks noGrp="1" noChangeAspect="1"/>
          </p:cNvPicPr>
          <p:nvPr>
            <p:ph type="pic" sz="quarter" idx="16"/>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70560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A60123-C8FA-FBEF-0A2B-49046777B7B7}"/>
              </a:ext>
            </a:extLst>
          </p:cNvPr>
          <p:cNvSpPr>
            <a:spLocks noGrp="1"/>
          </p:cNvSpPr>
          <p:nvPr>
            <p:ph type="body" sz="quarter" idx="19"/>
          </p:nvPr>
        </p:nvSpPr>
        <p:spPr/>
        <p:txBody>
          <a:bodyPr/>
          <a:lstStyle/>
          <a:p>
            <a:r>
              <a:rPr lang="en-GB" dirty="0"/>
              <a:t>Eligibility criteria</a:t>
            </a:r>
          </a:p>
        </p:txBody>
      </p:sp>
      <p:pic>
        <p:nvPicPr>
          <p:cNvPr id="6" name="Picture Placeholder 5" descr="Engineers assembling robotics in factory">
            <a:extLst>
              <a:ext uri="{FF2B5EF4-FFF2-40B4-BE49-F238E27FC236}">
                <a16:creationId xmlns:a16="http://schemas.microsoft.com/office/drawing/2014/main" id="{3DF7A4E5-01CD-FFC2-0F60-B87CDC2468B1}"/>
              </a:ext>
            </a:extLst>
          </p:cNvPr>
          <p:cNvPicPr>
            <a:picLocks noGrp="1" noChangeAspect="1"/>
          </p:cNvPicPr>
          <p:nvPr>
            <p:ph type="pic" sz="quarter" idx="16"/>
          </p:nvPr>
        </p:nvPicPr>
        <p:blipFill>
          <a:blip r:embed="rId2" cstate="email">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ADA90B6C-8697-C396-983C-30016D251F7C}"/>
              </a:ext>
            </a:extLst>
          </p:cNvPr>
          <p:cNvSpPr>
            <a:spLocks noGrp="1"/>
          </p:cNvSpPr>
          <p:nvPr>
            <p:ph type="body" sz="quarter" idx="23"/>
          </p:nvPr>
        </p:nvSpPr>
        <p:spPr/>
        <p:txBody>
          <a:bodyPr/>
          <a:lstStyle/>
          <a:p>
            <a:pPr marL="0" indent="0">
              <a:buNone/>
            </a:pPr>
            <a:r>
              <a:rPr lang="en-GB" sz="2000" b="1" dirty="0">
                <a:solidFill>
                  <a:srgbClr val="374151"/>
                </a:solidFill>
                <a:latin typeface="Söhne"/>
              </a:rPr>
              <a:t>Eligibility Criteria for each B2B partner:</a:t>
            </a:r>
          </a:p>
          <a:p>
            <a:r>
              <a:rPr lang="en-GB" sz="1800" dirty="0">
                <a:solidFill>
                  <a:srgbClr val="374151"/>
                </a:solidFill>
                <a:latin typeface="Söhne"/>
              </a:rPr>
              <a:t>Indigenous SME (&lt; 250 employees) </a:t>
            </a:r>
          </a:p>
          <a:p>
            <a:r>
              <a:rPr lang="en-GB" sz="1800" dirty="0">
                <a:solidFill>
                  <a:srgbClr val="374151"/>
                </a:solidFill>
                <a:latin typeface="Söhne"/>
              </a:rPr>
              <a:t>Manufacturing or tradeable services</a:t>
            </a:r>
          </a:p>
          <a:p>
            <a:r>
              <a:rPr lang="en-GB" sz="1800" dirty="0">
                <a:solidFill>
                  <a:srgbClr val="374151"/>
                </a:solidFill>
                <a:latin typeface="Söhne"/>
              </a:rPr>
              <a:t>Min. 2 years trading</a:t>
            </a:r>
          </a:p>
          <a:p>
            <a:r>
              <a:rPr lang="en-GB" sz="1800" dirty="0">
                <a:solidFill>
                  <a:srgbClr val="374151"/>
                </a:solidFill>
                <a:latin typeface="Söhne"/>
              </a:rPr>
              <a:t>Turnover ≥ €500,000</a:t>
            </a:r>
          </a:p>
          <a:p>
            <a:r>
              <a:rPr lang="en-GB" sz="1800" dirty="0">
                <a:solidFill>
                  <a:srgbClr val="374151"/>
                </a:solidFill>
                <a:latin typeface="Söhne"/>
              </a:rPr>
              <a:t>Financially viable (profitable, solvent)</a:t>
            </a:r>
          </a:p>
          <a:p>
            <a:r>
              <a:rPr lang="en-GB" sz="1800" dirty="0">
                <a:solidFill>
                  <a:srgbClr val="374151"/>
                </a:solidFill>
                <a:latin typeface="Söhne"/>
              </a:rPr>
              <a:t>Commitment to innovation</a:t>
            </a:r>
          </a:p>
          <a:p>
            <a:r>
              <a:rPr lang="en-GB" sz="1800" dirty="0">
                <a:solidFill>
                  <a:srgbClr val="374151"/>
                </a:solidFill>
                <a:latin typeface="Söhne"/>
              </a:rPr>
              <a:t>A clear project or challenge that cannot be addressed by either partner on its own</a:t>
            </a:r>
          </a:p>
          <a:p>
            <a:r>
              <a:rPr lang="en-GB" sz="1800" dirty="0">
                <a:solidFill>
                  <a:srgbClr val="374151"/>
                </a:solidFill>
                <a:latin typeface="Söhne"/>
              </a:rPr>
              <a:t>Benefits for both companies – new products, new services, new markets</a:t>
            </a:r>
          </a:p>
          <a:p>
            <a:endParaRPr lang="en-GB" sz="1800" dirty="0"/>
          </a:p>
        </p:txBody>
      </p:sp>
    </p:spTree>
    <p:extLst>
      <p:ext uri="{BB962C8B-B14F-4D97-AF65-F5344CB8AC3E}">
        <p14:creationId xmlns:p14="http://schemas.microsoft.com/office/powerpoint/2010/main" val="3996955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A60123-C8FA-FBEF-0A2B-49046777B7B7}"/>
              </a:ext>
            </a:extLst>
          </p:cNvPr>
          <p:cNvSpPr>
            <a:spLocks noGrp="1"/>
          </p:cNvSpPr>
          <p:nvPr>
            <p:ph type="body" sz="quarter" idx="19"/>
          </p:nvPr>
        </p:nvSpPr>
        <p:spPr/>
        <p:txBody>
          <a:bodyPr/>
          <a:lstStyle/>
          <a:p>
            <a:r>
              <a:rPr lang="en-GB" dirty="0"/>
              <a:t>Application process</a:t>
            </a:r>
          </a:p>
        </p:txBody>
      </p:sp>
      <p:sp>
        <p:nvSpPr>
          <p:cNvPr id="4" name="Text Placeholder 3">
            <a:extLst>
              <a:ext uri="{FF2B5EF4-FFF2-40B4-BE49-F238E27FC236}">
                <a16:creationId xmlns:a16="http://schemas.microsoft.com/office/drawing/2014/main" id="{ADA90B6C-8697-C396-983C-30016D251F7C}"/>
              </a:ext>
            </a:extLst>
          </p:cNvPr>
          <p:cNvSpPr>
            <a:spLocks noGrp="1"/>
          </p:cNvSpPr>
          <p:nvPr>
            <p:ph type="body" sz="quarter" idx="23"/>
          </p:nvPr>
        </p:nvSpPr>
        <p:spPr/>
        <p:txBody>
          <a:bodyPr/>
          <a:lstStyle/>
          <a:p>
            <a:pPr marL="0" indent="0" algn="l">
              <a:buNone/>
            </a:pPr>
            <a:r>
              <a:rPr lang="en-GB" sz="2000" b="1" dirty="0">
                <a:solidFill>
                  <a:srgbClr val="374151"/>
                </a:solidFill>
                <a:latin typeface="Söhne"/>
              </a:rPr>
              <a:t>Two stage application</a:t>
            </a:r>
          </a:p>
          <a:p>
            <a:pPr marL="342900" indent="-342900" algn="l">
              <a:buFont typeface="+mj-lt"/>
              <a:buAutoNum type="arabicPeriod"/>
            </a:pPr>
            <a:r>
              <a:rPr lang="en-GB" sz="1800" b="0" i="0" dirty="0">
                <a:solidFill>
                  <a:srgbClr val="374151"/>
                </a:solidFill>
                <a:effectLst/>
                <a:latin typeface="Söhne"/>
              </a:rPr>
              <a:t>Expression of Interest (EoI</a:t>
            </a:r>
            <a:r>
              <a:rPr lang="en-GB" sz="1800" dirty="0">
                <a:solidFill>
                  <a:srgbClr val="374151"/>
                </a:solidFill>
                <a:latin typeface="Söhne"/>
              </a:rPr>
              <a:t>)</a:t>
            </a:r>
            <a:endParaRPr lang="en-GB" sz="1800" b="0" i="0" dirty="0">
              <a:solidFill>
                <a:srgbClr val="374151"/>
              </a:solidFill>
              <a:effectLst/>
              <a:latin typeface="Söhne"/>
            </a:endParaRPr>
          </a:p>
          <a:p>
            <a:pPr marL="342900" indent="-342900" algn="l">
              <a:buFont typeface="+mj-lt"/>
              <a:buAutoNum type="arabicPeriod"/>
            </a:pPr>
            <a:r>
              <a:rPr lang="en-GB" sz="1800" dirty="0">
                <a:solidFill>
                  <a:srgbClr val="374151"/>
                </a:solidFill>
                <a:latin typeface="Söhne"/>
              </a:rPr>
              <a:t>Full application – €3,600 support provided for preparing the application</a:t>
            </a:r>
          </a:p>
          <a:p>
            <a:pPr marL="342900" indent="-342900" algn="l">
              <a:buFont typeface="+mj-lt"/>
              <a:buAutoNum type="arabicPeriod"/>
            </a:pPr>
            <a:endParaRPr lang="en-GB" sz="1800" dirty="0">
              <a:solidFill>
                <a:srgbClr val="374151"/>
              </a:solidFill>
              <a:latin typeface="Söhne"/>
            </a:endParaRPr>
          </a:p>
          <a:p>
            <a:pPr marL="0" indent="0" algn="l">
              <a:buNone/>
            </a:pPr>
            <a:r>
              <a:rPr lang="en-GB" sz="2000" b="1" dirty="0">
                <a:solidFill>
                  <a:srgbClr val="374151"/>
                </a:solidFill>
                <a:latin typeface="Söhne"/>
              </a:rPr>
              <a:t>Timeframe</a:t>
            </a:r>
          </a:p>
          <a:p>
            <a:pPr marL="342900" indent="-342900" algn="l">
              <a:buFont typeface="+mj-lt"/>
              <a:buAutoNum type="arabicPeriod"/>
            </a:pPr>
            <a:r>
              <a:rPr lang="en-GB" sz="1800" dirty="0">
                <a:solidFill>
                  <a:srgbClr val="374151"/>
                </a:solidFill>
                <a:latin typeface="Söhne"/>
              </a:rPr>
              <a:t>EoI – 2 to 4 weeks from formation of partnership</a:t>
            </a:r>
          </a:p>
          <a:p>
            <a:pPr marL="342900" indent="-342900" algn="l">
              <a:buFont typeface="+mj-lt"/>
              <a:buAutoNum type="arabicPeriod"/>
            </a:pPr>
            <a:r>
              <a:rPr lang="en-GB" sz="1800" dirty="0">
                <a:solidFill>
                  <a:srgbClr val="374151"/>
                </a:solidFill>
                <a:latin typeface="Söhne"/>
              </a:rPr>
              <a:t>Full application – 8 weeks</a:t>
            </a:r>
          </a:p>
          <a:p>
            <a:pPr marL="342900" indent="-342900" algn="l">
              <a:buFont typeface="+mj-lt"/>
              <a:buAutoNum type="arabicPeriod"/>
            </a:pPr>
            <a:endParaRPr lang="en-GB" sz="1800" dirty="0">
              <a:solidFill>
                <a:srgbClr val="374151"/>
              </a:solidFill>
              <a:latin typeface="Söhne"/>
            </a:endParaRPr>
          </a:p>
          <a:p>
            <a:endParaRPr lang="en-GB" sz="1600" dirty="0"/>
          </a:p>
        </p:txBody>
      </p:sp>
      <p:pic>
        <p:nvPicPr>
          <p:cNvPr id="8" name="Graphic 7" descr="Document outline">
            <a:extLst>
              <a:ext uri="{FF2B5EF4-FFF2-40B4-BE49-F238E27FC236}">
                <a16:creationId xmlns:a16="http://schemas.microsoft.com/office/drawing/2014/main" id="{EE11DD33-1AD6-1026-4FA4-9B6914B39A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95999" y="2189233"/>
            <a:ext cx="1770291" cy="1770291"/>
          </a:xfrm>
          <a:prstGeom prst="rect">
            <a:avLst/>
          </a:prstGeom>
        </p:spPr>
      </p:pic>
      <p:pic>
        <p:nvPicPr>
          <p:cNvPr id="10" name="Graphic 9" descr="Document outline">
            <a:extLst>
              <a:ext uri="{FF2B5EF4-FFF2-40B4-BE49-F238E27FC236}">
                <a16:creationId xmlns:a16="http://schemas.microsoft.com/office/drawing/2014/main" id="{208C11FB-7F47-15FA-355F-3464DEC65B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10084" y="2189232"/>
            <a:ext cx="1770291" cy="1770291"/>
          </a:xfrm>
          <a:prstGeom prst="rect">
            <a:avLst/>
          </a:prstGeom>
        </p:spPr>
      </p:pic>
      <p:sp>
        <p:nvSpPr>
          <p:cNvPr id="11" name="TextBox 10">
            <a:extLst>
              <a:ext uri="{FF2B5EF4-FFF2-40B4-BE49-F238E27FC236}">
                <a16:creationId xmlns:a16="http://schemas.microsoft.com/office/drawing/2014/main" id="{7354F910-5B7F-4DA3-45D1-6D868B7FA639}"/>
              </a:ext>
            </a:extLst>
          </p:cNvPr>
          <p:cNvSpPr txBox="1"/>
          <p:nvPr/>
        </p:nvSpPr>
        <p:spPr>
          <a:xfrm>
            <a:off x="6574248" y="3876250"/>
            <a:ext cx="813791" cy="523220"/>
          </a:xfrm>
          <a:prstGeom prst="rect">
            <a:avLst/>
          </a:prstGeom>
          <a:noFill/>
        </p:spPr>
        <p:txBody>
          <a:bodyPr wrap="square" rtlCol="0">
            <a:spAutoFit/>
          </a:bodyPr>
          <a:lstStyle/>
          <a:p>
            <a:pPr algn="ctr"/>
            <a:r>
              <a:rPr lang="en-GB" sz="2800" b="1" dirty="0">
                <a:solidFill>
                  <a:srgbClr val="3C3C3B"/>
                </a:solidFill>
                <a:latin typeface="Söhne"/>
              </a:rPr>
              <a:t>EoI</a:t>
            </a:r>
          </a:p>
        </p:txBody>
      </p:sp>
      <p:sp>
        <p:nvSpPr>
          <p:cNvPr id="12" name="TextBox 11">
            <a:extLst>
              <a:ext uri="{FF2B5EF4-FFF2-40B4-BE49-F238E27FC236}">
                <a16:creationId xmlns:a16="http://schemas.microsoft.com/office/drawing/2014/main" id="{A19156A7-FC87-770C-DFE1-C598F49F11D9}"/>
              </a:ext>
            </a:extLst>
          </p:cNvPr>
          <p:cNvSpPr txBox="1"/>
          <p:nvPr/>
        </p:nvSpPr>
        <p:spPr>
          <a:xfrm>
            <a:off x="9096457" y="3876250"/>
            <a:ext cx="1397543" cy="523220"/>
          </a:xfrm>
          <a:prstGeom prst="rect">
            <a:avLst/>
          </a:prstGeom>
          <a:noFill/>
        </p:spPr>
        <p:txBody>
          <a:bodyPr wrap="square" rtlCol="0">
            <a:spAutoFit/>
          </a:bodyPr>
          <a:lstStyle/>
          <a:p>
            <a:pPr algn="ctr"/>
            <a:r>
              <a:rPr lang="en-GB" sz="2800" b="1" dirty="0">
                <a:solidFill>
                  <a:srgbClr val="3C3C3B"/>
                </a:solidFill>
                <a:latin typeface="Söhne"/>
              </a:rPr>
              <a:t>Full app</a:t>
            </a:r>
          </a:p>
        </p:txBody>
      </p:sp>
      <p:pic>
        <p:nvPicPr>
          <p:cNvPr id="14" name="Graphic 13" descr="Add with solid fill">
            <a:extLst>
              <a:ext uri="{FF2B5EF4-FFF2-40B4-BE49-F238E27FC236}">
                <a16:creationId xmlns:a16="http://schemas.microsoft.com/office/drawing/2014/main" id="{DB16630D-6E2E-AED2-2049-4DAB8E5186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64492" y="2617177"/>
            <a:ext cx="914400" cy="914400"/>
          </a:xfrm>
          <a:prstGeom prst="rect">
            <a:avLst/>
          </a:prstGeom>
        </p:spPr>
      </p:pic>
    </p:spTree>
    <p:extLst>
      <p:ext uri="{BB962C8B-B14F-4D97-AF65-F5344CB8AC3E}">
        <p14:creationId xmlns:p14="http://schemas.microsoft.com/office/powerpoint/2010/main" val="1695869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A60123-C8FA-FBEF-0A2B-49046777B7B7}"/>
              </a:ext>
            </a:extLst>
          </p:cNvPr>
          <p:cNvSpPr>
            <a:spLocks noGrp="1"/>
          </p:cNvSpPr>
          <p:nvPr>
            <p:ph type="body" sz="quarter" idx="19"/>
          </p:nvPr>
        </p:nvSpPr>
        <p:spPr/>
        <p:txBody>
          <a:bodyPr/>
          <a:lstStyle/>
          <a:p>
            <a:r>
              <a:rPr lang="en-GB" dirty="0"/>
              <a:t>Eligible costs</a:t>
            </a:r>
          </a:p>
        </p:txBody>
      </p:sp>
      <p:sp>
        <p:nvSpPr>
          <p:cNvPr id="4" name="Text Placeholder 3">
            <a:extLst>
              <a:ext uri="{FF2B5EF4-FFF2-40B4-BE49-F238E27FC236}">
                <a16:creationId xmlns:a16="http://schemas.microsoft.com/office/drawing/2014/main" id="{ADA90B6C-8697-C396-983C-30016D251F7C}"/>
              </a:ext>
            </a:extLst>
          </p:cNvPr>
          <p:cNvSpPr>
            <a:spLocks noGrp="1"/>
          </p:cNvSpPr>
          <p:nvPr>
            <p:ph type="body" sz="quarter" idx="23"/>
          </p:nvPr>
        </p:nvSpPr>
        <p:spPr/>
        <p:txBody>
          <a:bodyPr/>
          <a:lstStyle/>
          <a:p>
            <a:r>
              <a:rPr lang="en-GB" sz="1800" dirty="0">
                <a:solidFill>
                  <a:srgbClr val="374151"/>
                </a:solidFill>
                <a:latin typeface="Söhne"/>
              </a:rPr>
              <a:t>Salary/labour </a:t>
            </a:r>
          </a:p>
          <a:p>
            <a:r>
              <a:rPr lang="en-GB" sz="1800" dirty="0">
                <a:solidFill>
                  <a:srgbClr val="374151"/>
                </a:solidFill>
                <a:latin typeface="Söhne"/>
              </a:rPr>
              <a:t>Overheads (20% of salary/labour costs)</a:t>
            </a:r>
          </a:p>
          <a:p>
            <a:r>
              <a:rPr lang="en-GB" sz="1800" dirty="0">
                <a:solidFill>
                  <a:srgbClr val="374151"/>
                </a:solidFill>
                <a:latin typeface="Söhne"/>
              </a:rPr>
              <a:t>Subcontracting </a:t>
            </a:r>
          </a:p>
          <a:p>
            <a:r>
              <a:rPr lang="en-GB" sz="1800" dirty="0">
                <a:solidFill>
                  <a:srgbClr val="374151"/>
                </a:solidFill>
                <a:latin typeface="Söhne"/>
              </a:rPr>
              <a:t>Travel &amp; subsistence </a:t>
            </a:r>
          </a:p>
          <a:p>
            <a:r>
              <a:rPr lang="en-GB" sz="1800" dirty="0">
                <a:solidFill>
                  <a:srgbClr val="374151"/>
                </a:solidFill>
                <a:latin typeface="Söhne"/>
              </a:rPr>
              <a:t>Equipment (depreciation only)</a:t>
            </a:r>
          </a:p>
          <a:p>
            <a:r>
              <a:rPr lang="en-GB" sz="1800" dirty="0">
                <a:solidFill>
                  <a:srgbClr val="374151"/>
                </a:solidFill>
                <a:latin typeface="Söhne"/>
              </a:rPr>
              <a:t>Material </a:t>
            </a:r>
          </a:p>
          <a:p>
            <a:r>
              <a:rPr lang="en-GB" sz="1800" dirty="0">
                <a:solidFill>
                  <a:srgbClr val="374151"/>
                </a:solidFill>
                <a:latin typeface="Söhne"/>
              </a:rPr>
              <a:t>Trials &amp; testing</a:t>
            </a:r>
          </a:p>
        </p:txBody>
      </p:sp>
      <p:pic>
        <p:nvPicPr>
          <p:cNvPr id="8" name="Picture Placeholder 7" descr="Person holding credit card using laptop">
            <a:extLst>
              <a:ext uri="{FF2B5EF4-FFF2-40B4-BE49-F238E27FC236}">
                <a16:creationId xmlns:a16="http://schemas.microsoft.com/office/drawing/2014/main" id="{ECF6EF77-428A-4B32-E6CA-C9FA27C7C6F3}"/>
              </a:ext>
            </a:extLst>
          </p:cNvPr>
          <p:cNvPicPr>
            <a:picLocks noGrp="1" noChangeAspect="1"/>
          </p:cNvPicPr>
          <p:nvPr>
            <p:ph type="pic" sz="quarter" idx="16"/>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95663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A60123-C8FA-FBEF-0A2B-49046777B7B7}"/>
              </a:ext>
            </a:extLst>
          </p:cNvPr>
          <p:cNvSpPr>
            <a:spLocks noGrp="1"/>
          </p:cNvSpPr>
          <p:nvPr>
            <p:ph type="body" sz="quarter" idx="19"/>
          </p:nvPr>
        </p:nvSpPr>
        <p:spPr/>
        <p:txBody>
          <a:bodyPr/>
          <a:lstStyle/>
          <a:p>
            <a:r>
              <a:rPr lang="en-GB" dirty="0"/>
              <a:t>What do we need to proceed?</a:t>
            </a:r>
          </a:p>
        </p:txBody>
      </p:sp>
      <p:sp>
        <p:nvSpPr>
          <p:cNvPr id="4" name="Text Placeholder 3">
            <a:extLst>
              <a:ext uri="{FF2B5EF4-FFF2-40B4-BE49-F238E27FC236}">
                <a16:creationId xmlns:a16="http://schemas.microsoft.com/office/drawing/2014/main" id="{ADA90B6C-8697-C396-983C-30016D251F7C}"/>
              </a:ext>
            </a:extLst>
          </p:cNvPr>
          <p:cNvSpPr>
            <a:spLocks noGrp="1"/>
          </p:cNvSpPr>
          <p:nvPr>
            <p:ph type="body" sz="quarter" idx="23"/>
          </p:nvPr>
        </p:nvSpPr>
        <p:spPr>
          <a:xfrm>
            <a:off x="397399" y="1749287"/>
            <a:ext cx="6589327" cy="4456840"/>
          </a:xfrm>
        </p:spPr>
        <p:txBody>
          <a:bodyPr/>
          <a:lstStyle/>
          <a:p>
            <a:pPr marL="342900" indent="-342900" algn="l">
              <a:buFont typeface="+mj-lt"/>
              <a:buAutoNum type="arabicPeriod"/>
            </a:pPr>
            <a:r>
              <a:rPr lang="en-GB" sz="1800" b="0" i="0" dirty="0">
                <a:solidFill>
                  <a:srgbClr val="374151"/>
                </a:solidFill>
                <a:effectLst/>
                <a:latin typeface="Söhne"/>
              </a:rPr>
              <a:t>Financial statements from both companies</a:t>
            </a:r>
          </a:p>
          <a:p>
            <a:pPr marL="342900" indent="-342900" algn="l">
              <a:buFont typeface="+mj-lt"/>
              <a:buAutoNum type="arabicPeriod"/>
            </a:pPr>
            <a:r>
              <a:rPr lang="en-GB" sz="1800" dirty="0">
                <a:solidFill>
                  <a:srgbClr val="374151"/>
                </a:solidFill>
                <a:latin typeface="Söhne"/>
              </a:rPr>
              <a:t>Management accounts for current year from both companies</a:t>
            </a:r>
          </a:p>
          <a:p>
            <a:pPr marL="342900" indent="-342900" algn="l">
              <a:buFont typeface="+mj-lt"/>
              <a:buAutoNum type="arabicPeriod"/>
            </a:pPr>
            <a:r>
              <a:rPr lang="en-GB" sz="1800" dirty="0">
                <a:solidFill>
                  <a:srgbClr val="374151"/>
                </a:solidFill>
                <a:latin typeface="Söhne"/>
              </a:rPr>
              <a:t>Brief description of the project/challenge</a:t>
            </a:r>
          </a:p>
          <a:p>
            <a:pPr marL="342900" indent="-342900" algn="l">
              <a:buFont typeface="+mj-lt"/>
              <a:buAutoNum type="arabicPeriod"/>
            </a:pPr>
            <a:r>
              <a:rPr lang="en-GB" sz="1800" dirty="0">
                <a:solidFill>
                  <a:srgbClr val="374151"/>
                </a:solidFill>
                <a:latin typeface="Söhne"/>
              </a:rPr>
              <a:t>Permission to discuss the project with colleagues</a:t>
            </a:r>
          </a:p>
          <a:p>
            <a:pPr marL="342900" indent="-342900" algn="l">
              <a:buFont typeface="+mj-lt"/>
              <a:buAutoNum type="arabicPeriod"/>
            </a:pPr>
            <a:endParaRPr lang="en-GB" sz="1800" dirty="0">
              <a:solidFill>
                <a:srgbClr val="374151"/>
              </a:solidFill>
              <a:latin typeface="Söhne"/>
            </a:endParaRPr>
          </a:p>
          <a:p>
            <a:pPr marL="0" indent="0" algn="l">
              <a:buNone/>
            </a:pPr>
            <a:endParaRPr lang="en-GB" sz="1800" dirty="0">
              <a:solidFill>
                <a:srgbClr val="374151"/>
              </a:solidFill>
              <a:latin typeface="Söhne"/>
            </a:endParaRPr>
          </a:p>
          <a:p>
            <a:pPr marL="0" indent="0" algn="l">
              <a:buNone/>
            </a:pPr>
            <a:endParaRPr lang="en-GB" sz="1800" dirty="0">
              <a:solidFill>
                <a:srgbClr val="374151"/>
              </a:solidFill>
              <a:latin typeface="Söhne"/>
            </a:endParaRPr>
          </a:p>
          <a:p>
            <a:pPr marL="0" indent="0" algn="l">
              <a:buNone/>
            </a:pPr>
            <a:endParaRPr lang="en-GB" sz="1800" dirty="0">
              <a:solidFill>
                <a:srgbClr val="374151"/>
              </a:solidFill>
              <a:latin typeface="Söhne"/>
            </a:endParaRPr>
          </a:p>
          <a:p>
            <a:pPr marL="0" indent="0" algn="l">
              <a:buNone/>
            </a:pPr>
            <a:endParaRPr lang="en-GB" sz="1800" dirty="0">
              <a:solidFill>
                <a:srgbClr val="374151"/>
              </a:solidFill>
              <a:latin typeface="Söhne"/>
            </a:endParaRPr>
          </a:p>
          <a:p>
            <a:pPr marL="0" indent="0" algn="l">
              <a:buNone/>
            </a:pPr>
            <a:r>
              <a:rPr lang="en-GB" sz="1800" dirty="0">
                <a:solidFill>
                  <a:srgbClr val="374151"/>
                </a:solidFill>
                <a:latin typeface="Söhne"/>
              </a:rPr>
              <a:t>Note: we can help to identify potential business and academic partners</a:t>
            </a:r>
          </a:p>
        </p:txBody>
      </p:sp>
      <p:pic>
        <p:nvPicPr>
          <p:cNvPr id="5" name="Picture 4" descr="Spreadsheet and calculator">
            <a:extLst>
              <a:ext uri="{FF2B5EF4-FFF2-40B4-BE49-F238E27FC236}">
                <a16:creationId xmlns:a16="http://schemas.microsoft.com/office/drawing/2014/main" id="{038A65BD-F02C-8465-A25D-9DB4843B0F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9942" y="1535954"/>
            <a:ext cx="3629260" cy="3537515"/>
          </a:xfrm>
          <a:prstGeom prst="ellipse">
            <a:avLst/>
          </a:prstGeom>
        </p:spPr>
      </p:pic>
    </p:spTree>
    <p:extLst>
      <p:ext uri="{BB962C8B-B14F-4D97-AF65-F5344CB8AC3E}">
        <p14:creationId xmlns:p14="http://schemas.microsoft.com/office/powerpoint/2010/main" val="1686583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A60123-C8FA-FBEF-0A2B-49046777B7B7}"/>
              </a:ext>
            </a:extLst>
          </p:cNvPr>
          <p:cNvSpPr>
            <a:spLocks noGrp="1"/>
          </p:cNvSpPr>
          <p:nvPr>
            <p:ph type="body" sz="quarter" idx="19"/>
          </p:nvPr>
        </p:nvSpPr>
        <p:spPr/>
        <p:txBody>
          <a:bodyPr/>
          <a:lstStyle/>
          <a:p>
            <a:r>
              <a:rPr lang="en-GB" dirty="0"/>
              <a:t>Key points</a:t>
            </a:r>
          </a:p>
        </p:txBody>
      </p:sp>
      <p:sp>
        <p:nvSpPr>
          <p:cNvPr id="4" name="Text Placeholder 3">
            <a:extLst>
              <a:ext uri="{FF2B5EF4-FFF2-40B4-BE49-F238E27FC236}">
                <a16:creationId xmlns:a16="http://schemas.microsoft.com/office/drawing/2014/main" id="{ADA90B6C-8697-C396-983C-30016D251F7C}"/>
              </a:ext>
            </a:extLst>
          </p:cNvPr>
          <p:cNvSpPr>
            <a:spLocks noGrp="1"/>
          </p:cNvSpPr>
          <p:nvPr>
            <p:ph type="body" sz="quarter" idx="23"/>
          </p:nvPr>
        </p:nvSpPr>
        <p:spPr/>
        <p:txBody>
          <a:bodyPr/>
          <a:lstStyle/>
          <a:p>
            <a:pPr marL="342900" indent="-342900" algn="l">
              <a:buFont typeface="+mj-lt"/>
              <a:buAutoNum type="arabicPeriod"/>
            </a:pPr>
            <a:r>
              <a:rPr lang="en-GB" sz="1800" dirty="0">
                <a:solidFill>
                  <a:srgbClr val="374151"/>
                </a:solidFill>
                <a:latin typeface="Söhne"/>
              </a:rPr>
              <a:t>Identify a partner that will add to your skills</a:t>
            </a:r>
          </a:p>
          <a:p>
            <a:pPr marL="342900" indent="-342900" algn="l">
              <a:buFont typeface="+mj-lt"/>
              <a:buAutoNum type="arabicPeriod"/>
            </a:pPr>
            <a:r>
              <a:rPr lang="en-GB" sz="1800" dirty="0">
                <a:solidFill>
                  <a:srgbClr val="374151"/>
                </a:solidFill>
                <a:latin typeface="Söhne"/>
              </a:rPr>
              <a:t>Consider challenges that may be a long-term commitment for you on your own</a:t>
            </a:r>
          </a:p>
          <a:p>
            <a:pPr marL="342900" indent="-342900" algn="l">
              <a:buFont typeface="+mj-lt"/>
              <a:buAutoNum type="arabicPeriod"/>
            </a:pPr>
            <a:r>
              <a:rPr lang="en-GB" sz="1800" dirty="0">
                <a:solidFill>
                  <a:srgbClr val="374151"/>
                </a:solidFill>
                <a:latin typeface="Söhne"/>
              </a:rPr>
              <a:t>Consider if you would benefit from working with an academic partner</a:t>
            </a:r>
          </a:p>
          <a:p>
            <a:pPr marL="342900" indent="-342900" algn="l">
              <a:buFont typeface="+mj-lt"/>
              <a:buAutoNum type="arabicPeriod"/>
            </a:pPr>
            <a:r>
              <a:rPr lang="en-GB" sz="1800" dirty="0">
                <a:solidFill>
                  <a:srgbClr val="374151"/>
                </a:solidFill>
                <a:latin typeface="Söhne"/>
              </a:rPr>
              <a:t>Be clear on the benefits for both companies at the end of the project</a:t>
            </a:r>
          </a:p>
        </p:txBody>
      </p:sp>
      <p:pic>
        <p:nvPicPr>
          <p:cNvPr id="6" name="Picture 5" descr="Writing an appointment on a paper agenda">
            <a:extLst>
              <a:ext uri="{FF2B5EF4-FFF2-40B4-BE49-F238E27FC236}">
                <a16:creationId xmlns:a16="http://schemas.microsoft.com/office/drawing/2014/main" id="{6ACD53E7-ABCF-52EF-47DC-408E02094E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61286" y="1320800"/>
            <a:ext cx="4233315" cy="3886694"/>
          </a:xfrm>
          <a:prstGeom prst="ellipse">
            <a:avLst/>
          </a:prstGeom>
        </p:spPr>
      </p:pic>
    </p:spTree>
    <p:extLst>
      <p:ext uri="{BB962C8B-B14F-4D97-AF65-F5344CB8AC3E}">
        <p14:creationId xmlns:p14="http://schemas.microsoft.com/office/powerpoint/2010/main" val="1337039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A60123-C8FA-FBEF-0A2B-49046777B7B7}"/>
              </a:ext>
            </a:extLst>
          </p:cNvPr>
          <p:cNvSpPr>
            <a:spLocks noGrp="1"/>
          </p:cNvSpPr>
          <p:nvPr>
            <p:ph type="body" sz="quarter" idx="19"/>
          </p:nvPr>
        </p:nvSpPr>
        <p:spPr/>
        <p:txBody>
          <a:bodyPr/>
          <a:lstStyle/>
          <a:p>
            <a:r>
              <a:rPr lang="en-GB" dirty="0"/>
              <a:t>Interested?</a:t>
            </a:r>
          </a:p>
        </p:txBody>
      </p:sp>
      <p:sp>
        <p:nvSpPr>
          <p:cNvPr id="4" name="Text Placeholder 3">
            <a:extLst>
              <a:ext uri="{FF2B5EF4-FFF2-40B4-BE49-F238E27FC236}">
                <a16:creationId xmlns:a16="http://schemas.microsoft.com/office/drawing/2014/main" id="{ADA90B6C-8697-C396-983C-30016D251F7C}"/>
              </a:ext>
            </a:extLst>
          </p:cNvPr>
          <p:cNvSpPr>
            <a:spLocks noGrp="1"/>
          </p:cNvSpPr>
          <p:nvPr>
            <p:ph type="body" sz="quarter" idx="23"/>
          </p:nvPr>
        </p:nvSpPr>
        <p:spPr>
          <a:xfrm>
            <a:off x="1559941" y="1988984"/>
            <a:ext cx="5698601" cy="2405463"/>
          </a:xfrm>
        </p:spPr>
        <p:txBody>
          <a:bodyPr/>
          <a:lstStyle/>
          <a:p>
            <a:pPr marL="0" indent="0" algn="ctr">
              <a:buNone/>
            </a:pPr>
            <a:r>
              <a:rPr lang="en-GB" sz="2400" b="1" dirty="0">
                <a:solidFill>
                  <a:srgbClr val="374151"/>
                </a:solidFill>
                <a:latin typeface="Söhne"/>
              </a:rPr>
              <a:t>Robbie Quinn</a:t>
            </a:r>
          </a:p>
          <a:p>
            <a:pPr marL="0" indent="0" algn="ctr">
              <a:buNone/>
            </a:pPr>
            <a:endParaRPr lang="en-GB" sz="2400" dirty="0">
              <a:solidFill>
                <a:srgbClr val="374151"/>
              </a:solidFill>
              <a:latin typeface="Söhne"/>
            </a:endParaRPr>
          </a:p>
          <a:p>
            <a:pPr marL="0" indent="0" algn="ctr">
              <a:buNone/>
            </a:pPr>
            <a:r>
              <a:rPr lang="en-GB" sz="2400" dirty="0">
                <a:solidFill>
                  <a:srgbClr val="234B5B"/>
                </a:solidFill>
                <a:latin typeface="Söhne"/>
                <a:hlinkClick r:id="rId2">
                  <a:extLst>
                    <a:ext uri="{A12FA001-AC4F-418D-AE19-62706E023703}">
                      <ahyp:hlinkClr xmlns:ahyp="http://schemas.microsoft.com/office/drawing/2018/hyperlinkcolor" val="tx"/>
                    </a:ext>
                  </a:extLst>
                </a:hlinkClick>
              </a:rPr>
              <a:t>r.quinn@itiboost.com</a:t>
            </a:r>
            <a:br>
              <a:rPr lang="en-GB" sz="2400" dirty="0">
                <a:solidFill>
                  <a:srgbClr val="234B5B"/>
                </a:solidFill>
                <a:latin typeface="Söhne"/>
              </a:rPr>
            </a:br>
            <a:endParaRPr lang="en-GB" sz="2400" dirty="0">
              <a:solidFill>
                <a:srgbClr val="374151"/>
              </a:solidFill>
              <a:latin typeface="Söhne"/>
            </a:endParaRPr>
          </a:p>
          <a:p>
            <a:pPr marL="0" indent="0" algn="ctr">
              <a:buNone/>
            </a:pPr>
            <a:r>
              <a:rPr lang="en-GB" sz="2400" dirty="0">
                <a:solidFill>
                  <a:srgbClr val="374151"/>
                </a:solidFill>
                <a:latin typeface="Söhne"/>
              </a:rPr>
              <a:t>07411 698 490</a:t>
            </a:r>
          </a:p>
          <a:p>
            <a:pPr marL="0" indent="0" algn="ctr">
              <a:buNone/>
            </a:pPr>
            <a:endParaRPr lang="en-GB" sz="2400" dirty="0">
              <a:solidFill>
                <a:srgbClr val="374151"/>
              </a:solidFill>
              <a:latin typeface="Söhne"/>
            </a:endParaRPr>
          </a:p>
          <a:p>
            <a:pPr marL="0" indent="0" algn="ctr">
              <a:buNone/>
            </a:pPr>
            <a:r>
              <a:rPr lang="en-GB" sz="2400" dirty="0">
                <a:solidFill>
                  <a:srgbClr val="374151"/>
                </a:solidFill>
                <a:latin typeface="Söhne"/>
              </a:rPr>
              <a:t>Thank you</a:t>
            </a:r>
          </a:p>
        </p:txBody>
      </p:sp>
      <p:pic>
        <p:nvPicPr>
          <p:cNvPr id="5" name="Picture 4" descr="Magnifier placed on a white background">
            <a:extLst>
              <a:ext uri="{FF2B5EF4-FFF2-40B4-BE49-F238E27FC236}">
                <a16:creationId xmlns:a16="http://schemas.microsoft.com/office/drawing/2014/main" id="{CCAD43BF-DD85-A1C0-B568-6A70564E4D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64785" y="1714500"/>
            <a:ext cx="4687410" cy="3429000"/>
          </a:xfrm>
          <a:prstGeom prst="ellipse">
            <a:avLst/>
          </a:prstGeom>
        </p:spPr>
      </p:pic>
    </p:spTree>
    <p:extLst>
      <p:ext uri="{BB962C8B-B14F-4D97-AF65-F5344CB8AC3E}">
        <p14:creationId xmlns:p14="http://schemas.microsoft.com/office/powerpoint/2010/main" val="319164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779</TotalTime>
  <Words>321</Words>
  <Application>Microsoft Office PowerPoint</Application>
  <PresentationFormat>Widescreen</PresentationFormat>
  <Paragraphs>61</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Helvetica</vt:lpstr>
      <vt:lpstr>Söhne</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McKeown</dc:creator>
  <cp:lastModifiedBy>Robbie Quinn</cp:lastModifiedBy>
  <cp:revision>87</cp:revision>
  <cp:lastPrinted>2023-03-20T11:16:21Z</cp:lastPrinted>
  <dcterms:created xsi:type="dcterms:W3CDTF">2023-02-20T15:33:16Z</dcterms:created>
  <dcterms:modified xsi:type="dcterms:W3CDTF">2023-11-29T16:05:20Z</dcterms:modified>
</cp:coreProperties>
</file>